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FAC8E-6F96-4D6A-8FCB-4A2B3AE36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51BE8-F180-44F1-BD3F-366E6E819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2456A-8709-4686-8052-85F8102B5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B941A-9638-4B38-B6D0-D7BB942AA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3F8BB5-69DD-4EC7-A5CC-E3DA0B035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92F771-182B-4014-A6E0-2EBC7A7AE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9B30E1-2714-4B5B-98EF-A3F0AFF5C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DF683-9FF2-4FB9-B381-AB70B4445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FE49E-53E0-4FEC-84F9-FAB49651F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B0E18-353B-42A2-BCC0-69F997300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22B1E-3DC0-4960-BA2A-A84A88C44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32014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培养管理者创新与战略思维的新模式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创新与战略思维结合的实践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随着全球化和数字化的加速发展，企业面临的市场环境和竞争态势日益复杂多变，对管理者的创新和战略思维能力提出了更高的要求。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全球化与数字化时代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创新是企业持续发展的核心动力，管理者需要具备创新意识和能力，推动企业不断探索新的商业模式、技术和管理方法。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战略思维是管理者在复杂环境中做出正确决策的关键，它要求管理者具备全局观、前瞻性和系统性思维，能够洞察市场趋势、把握机遇并应对挑战。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战略思维的重要性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随着科技的不断进步和知识的不断更新，管理者需要不断学习新知识、新技能，保持与时俱进。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知识更新速度加快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在全球化背景下，企业需要更加多元化和包容性的管理团队，以应对不同市场、文化和客户需求。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多元化和包容性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跨界整合和创新成为企业获取竞争优势的重要手段，管理者需要具备跨界思维和创新能力，推动企业实现跨界发展。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跨界整合与创新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市场环境和竞争态势的不确定性增加，管理者需要具备应对不确定性的能力和心态，灵活调整企业战略和业务模式。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创新思维培养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创新思维是指在解决问题或创造新事物时，突破传统思维模式，运用独特、新颖的方法或观点进行思考的过程。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创新思维往往涉及未知领域，具有一定风险，需要勇气和胆识。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创新思维强调独立思考，不墨守成规，寻求与众不同的解决方案。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创新思维要求打破常规，提出前所未有的想法和观点。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面对复杂多变的管理问题，创新思维有助于找到非常规的解决方法。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解决复杂问题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推动组织变革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92" r="138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创新思维可以激发组织活力，推动组织进行有益的变革。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通过创新思维，企业可以开发出独特的产品和服务，从而在市场竞争中脱颖而出。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创新思维在管理中的应用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60" b="316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培养创新思维的方法与途径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鼓励员工提出新想法和建议，营造开放、包容的创新氛围。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通过专门的培训课程，提高员工的创新意识和创新能力。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如设计思维、头脑风暴等，让员工在实践中学习和掌握创新思维方法。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促进不同领域、不同背景的员工进行交流合作，激发创新火花。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营造创新氛围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提供创新培训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实践创新方法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鼓励跨领域合作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战略思维培养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94" r="12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战略思维是指管理者在面对复杂多变的商业环境时，能够站在全局高度，运用系统思考方法，洞察事物本质和规律，制定并执行具有前瞻性和创新性的战略决策的能力。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战略思维具有全局性、长远性、创新性、系统性和风险性等特点。它要求管理者能够超越日常事务，关注整体和长期利益，勇于挑战传统和突破常规，善于整合内外部资源，有效应对不确定性和风险。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战略思维在管理中的应用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制定企业战略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通过深入分析市场环境、竞争对手和内部资源能力等因素，制定符合企业愿景和使命的发展战略，明确目标、路径和行动计划。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根据企业战略需求，合理配置人力、物力、财力等资源，确保资源的高效利用和最大化产出。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引领组织变革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通过战略思维引导组织变革，推动企业文化、组织结构、业务流程等方面的创新和改进，提升企业核心竞争力。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应对风险挑战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在面对市场变化、政策调整、技术革新等风险挑战时，运用战略思维制定应对策略和措施，降低风险对企业的影响。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https://d.book118.com/955132014333011110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2024-09-16T10:57:55.363</cp:lastPrinted>
  <dcterms:created xsi:type="dcterms:W3CDTF">2024-09-16T02:57:55Z</dcterms:created>
  <dcterms:modified xsi:type="dcterms:W3CDTF">2024-09-16T02:57:57Z</dcterms:modified>
</cp:coreProperties>
</file>