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56BAF-383B-43C0-9412-614D98631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9CBAE-0E5E-4A8B-BB52-9136E59F6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79C20-3938-4EA2-BBE3-5B2E65BCE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94C09-2A98-4171-B327-DAEEDA324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E62DEA-8D2E-4CBA-AB43-9332CABEF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F92BD-511E-44D0-B427-C6D5CD72A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FFB0A-4079-4826-993F-E1E333A0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DEF03-8712-4A20-8A7B-A2428538C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F50B3-8401-4F34-BF0C-1168CA23F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73C53-A029-4283-AD30-60EF9844D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7530F-CA79-4142-B678-9E74D7F58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321220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监控中心消防培训课件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监控中心在消防中作用与职责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灭火器材使用方法与注意事项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火灾现场处置与自救互救技巧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83" r="11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根据可燃物的类型和燃烧特性，火灾可分为A、B、C、D、E五类。A类火灾指固体物质火灾，B类火灾指液体或可熔化的固体物质火灾，C类火灾指气体火灾，D类火灾指金属火灾，E类火灾指带电火灾。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可燃物、助燃物（氧化剂）和引火源（温度）是燃烧的三个基本要素，三者缺一不可。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灭火就是破坏燃烧条件使燃烧反应终止的过程。其基本原理归纳为以下四个方面：冷却、窒息、隔离和化学抑制。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易燃液体如汽油、煤油、酒精等；易燃固体如红磷、硫磺、松香等；易燃气体如氢气、乙炔、一氧化碳等。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生产过程中可能产生易燃易爆物质的设备、管道、阀门等；储存易燃易爆物质的仓库、储罐等；使用易燃易爆物质的场所如油漆房、喷漆车间等。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常见易燃物品与危险源识别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常见易燃物品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https://d.book118.com/955132122014011043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2024-09-04T15:55:28.165</cp:lastPrinted>
  <dcterms:created xsi:type="dcterms:W3CDTF">2024-09-04T07:55:28Z</dcterms:created>
  <dcterms:modified xsi:type="dcterms:W3CDTF">2024-09-04T07:55:30Z</dcterms:modified>
</cp:coreProperties>
</file>