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A07E-91D1-469D-B7C6-04FC9890E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64B0D-D3DE-4071-B380-F60ED959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26818-9DB0-4074-899E-247477065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5CA60-8AF4-404A-92B5-B948E481D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D62E3-D704-4FA2-BB0B-573D6A585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093A7-A069-4C90-B4DF-B917384EE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D8704-45F0-4195-96E0-B7F3C6729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FDBD7-E70B-4810-A335-421B594E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3D6C7-ED6E-4D36-86E8-0FC389625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B7571-540D-491B-A694-785F1B56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F77B0-D34B-4B56-844B-E9B3B237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332310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智慧园区建设的运营与管理模式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智慧园区基础设施建设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智慧园区管理模式探讨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智慧园区评价指标体系研究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智慧园区是指通过信息化、智能化技术的应用，对园区内各类资源进行高效整合和优化配置，提高园区运营效率和管理水平的现代化园区。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随着互联网、物联网、大数据等技术的不断发展，智慧园区的建设将更加注重数字化、网络化、智能化等方面的提升，实现园区内各项业务的全面智能化。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18" r="12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通过智能化技术的应用，实现园区内各项业务的自动化、智能化管理，减少人工干预，降低运营成本，提高运营效率。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通过对园区内各类资源的实时监控和数据分析，实现资源的优化配置和调度，提高资源利用效率。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通过信息化手段对园区内各项业务进行规范化、标准化管理，提高管理水平和决策效率。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5" b="18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上海张江高科技园区、北京中关村科技园区等国内知名园区都在积极推进智慧园区建设，通过智能化技术的应用提升园区的运营效率和管理水平。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新加坡裕廊工业园区、美国硅谷等国外先进园区在智慧化建设方面取得了显著成效，为全球智慧园区的发展提供了有益借鉴。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国内外智慧园区案例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智慧园区基础设施建设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782" r="7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信息化基础设施建设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网络通信设施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构建高速、稳定、安全的园区局域网和广域网，实现数据的快速传输和信息共享。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信息中心建设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设立园区数据中心，负责数据的存储、处理和分析，提供决策支持和信息服务。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信息化应用系统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开发或引进适用于园区的信息化应用系统，如办公自动化系统、物业管理系统、招商引资系统等，提高工作效率和管理水平。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通过RFID、传感器等技术手段，对园区内的人员、设备、物资等要素进行实时感知和数据采集。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利用园区局域网和广域网，将感知层采集的数据进行传输和汇聚。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基于物联网技术，开发智能安防、智能照明、智能楼宇等应用，提高园区的智能化水平。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运用大数据技术对园区内海量数据进行挖掘和分析，发现数据间的关联和规律，为决策提供支持。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建立完善的数据安全管理制度和技术防护措施，确保数据的安全性和隐私性。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构建园区私有云或混合云平台，提供计算、存储和网络等云服务，实现资源的集中管理和动态调配。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云计算与大数据平台搭建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智慧园区运营策略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通过搭建产业合作平台，促进智慧园区内企业与上下游企业之间的紧密合作，形成完整的产业链条。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推动园区内企业资源共享，包括技术、人才、资金等方面，实现资源的优化配置和高效利用。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资源共享与优化配置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鼓励园区内企业开展协同创新，共同研发新技术、新产品，提升整个园区的产业竞争力。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产业协同创新发展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产业链整合与协同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积极营造鼓励创新、宽容失败的文化氛围，激发企业和员工的创新活力。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08" r="153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搭建技术创新平台、产业创新平台等，为企业提供技术创新和成果转化的支持。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创新平台建设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加大对创新人才的引进力度，包括科研人员、企业家等，为园区的创新发展提供人才保障。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创新人才引进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https://d.book118.com/955133231034011044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2024-09-06T09:05:27.840</cp:lastPrinted>
  <dcterms:created xsi:type="dcterms:W3CDTF">2024-09-06T01:05:27Z</dcterms:created>
  <dcterms:modified xsi:type="dcterms:W3CDTF">2024-09-06T01:05:29Z</dcterms:modified>
</cp:coreProperties>
</file>