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50476-ED3B-47FA-900D-FD0B5841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7B67E-0F0A-45DF-9F4B-BEA8FC50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328FD-6858-47D1-801B-67F712F11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8780B-CE1D-4624-96CE-2D4C7499F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2329C-F1FC-48F6-8A9F-6CF8AA781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64745-25FB-4B83-BFBB-4D918C50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9DFC5-BF1B-42AF-B717-8CBC4E9D3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2141F-0C77-4618-B430-13CED5A5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0B22A-CD99-4782-A6A5-FC863345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8E96-AB87-42F5-87FE-BED65B14E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26FC7-7E81-4B3A-AAB7-477661766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40200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建立健全肺结核防控工作机制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建立健全肺结核防控工作机制的意义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肺结核防控工作机制的构建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肺结核防控工作机制的实施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建立健全肺结核防控工作机制的挑战与对策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建立健全肺结核防控工作机制，降低肺结核发病率和死亡率，保障人民群众身体健康。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肺结核是一种严重危害人类健康的慢性传染病，我国是全球肺结核高负担国家之一，防控形势严峻。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肺结核防控现状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仍存在防控体系不完善、基层防控能力薄弱、公众认知度不高等问题。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我国肺结核发病率和死亡率较高，且存在地区、年龄和性别差异。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防控工作进展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近年来，我国肺结核防控工作取得了显著成效，包括完善防控政策、加强监测预警、提高诊疗水平等方面。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建立健全肺结核防控工作机制的意义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保障公共卫生安全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通过实施肺结核疫苗接种、加强个人防护等措施，可以保护易感人群免受感染，进一步保障公共卫生安全。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通过建立健全的肺结核防控工作机制，可以及时发现并控制肺结核传染源，防止疫情扩散。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通过加强肺结核患者的隔离和治疗，以及开展健康教育和宣传，可以有效切断肺结核的传播途径，降低感染风险。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肺结核是一种严重的传染病，建立健全的防控工作机制可以及时控制疫情，避免社会恐慌和不稳定因素的产生。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肺结核疫情对经济发展造成严重影响，建立健全的防控工作机制可以保障劳动力资源的健康和安全，促进经济发展。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266" r="2226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肺结核是全球性的公共卫生问题，建立健全的防控工作机制可以加强国际合作和交流，共同应对挑战。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促进社会经济发展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建立健全的肺结核防控工作机制可以及时发现并治疗肺结核患者，提高治愈率，保障人民健康。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肺结核患者经过治疗可以恢复健康，重返社会，继续为家庭和社会做出贡献，提高生活质量。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建立健全的肺结核防控工作机制可以关注弱势群体的健康问题，促进健康公平和社会公正。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促进健康公平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提高人民健康水平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肺结核防控工作机制的构建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强化政府责任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将肺结核防控工作纳入政府公共卫生工作重点，制定并实施相关政策和措施。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卫生、教育、财政、民政等多部门共同参与肺结核防控工作，形成合力。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加强督导检查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定期对肺结核防控工作进行督导检查，确保各项措施落到实处。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政府主导，多部门协作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加强医疗机构肺结核诊疗能力建设，提高早期发现和诊断水平。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提升诊疗能力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建立肺结核病例报告制度，确保病例及时、准确上报。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完善报告制度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对医务人员开展肺结核防治知识培训，提高防治意识和能力。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加强医疗机构建设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https://d.book118.com/955140200230011112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2024-09-19T03:48:30.830</cp:lastPrinted>
  <dcterms:created xsi:type="dcterms:W3CDTF">2024-09-18T19:48:30Z</dcterms:created>
  <dcterms:modified xsi:type="dcterms:W3CDTF">2024-09-18T19:48:32Z</dcterms:modified>
</cp:coreProperties>
</file>