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BD84D-BAA6-46F0-97B0-7FBEC5DD1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E5216E-D5B6-4D89-8D84-9D908F9ED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82EC0A-66C4-43F1-9DAE-AC68EF9B1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1487C0-AEE4-4BC0-A3D4-5F92F5A2A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F67484-8F76-471B-86F6-474DF459B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DC3DE9-8220-4BF2-9C2D-ED5D555CF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CE2EC6-DF2D-424D-8A41-3C0E73C26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F8EA91-2532-4EC9-8A58-C04CC5627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0750C3-43BA-4E5A-B16E-77164D652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DEE0D7-A373-4143-8BE5-3AC00FAA6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7EEE19-B42B-4D06-ADA0-1B0317916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14110202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精神病人护理PPT课件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精神病人护理的核心概念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精神病人护理流程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精神病人护理的挑战与解决方案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精神病人护理案例研究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精神病人护理概述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精神病人护理是指对患有精神疾病的病人进行的专业护理，旨在提供安全、舒适的环境，满足其生理和心理需求，促进康复。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精神病人护理具有高度的专业性和特殊性，需要护理人员具备丰富的专业知识和技能，能够理解和应对病人的心理状态和行为特点。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通过有效的护理，改善病人的生活质量，减轻疾病带来的痛苦和困扰。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促进康复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降低复发风险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专业的护理有助于病人的康复，提高治疗效果，缩短治疗周期。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良好的护理环境和生活习惯可以降低精神疾病的复发风险。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精神病人护理的重要性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精神病人护理的历史可以追溯到古代，但真正意义上的现代精神病人护理始于20世纪。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随着医学和护理学的发展，精神病人护理正朝着更加人性化、专业化和科学化的方向发展。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4375" b="14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新的护理理念和技术不断涌现，如心理治疗、康复训练等，为精神病人护理提供了更多选择和可能性。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精神病人护理的历史与发展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精神病人护理的核心概念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心理护理在精神病人护理中占据重要地位，有助于改善病人的心理状态，提高生活质量。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010" r="1001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心理护理的重要性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包括倾听、沟通、支持、疏导、认知行为疗法等，以帮助病人正确认识和应对疾病。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心理护理的方法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提高病人的心理健康水平，减少焦虑、抑郁等情绪障碍，促进康复。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心理护理的目标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367" b="103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969" b="496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994" b="59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生活护理的意义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生活护理是精神病人护理的基本内容，有助于保障病人的基本生活需求，提高生活质量。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生活护理的内容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包括饮食、起居、卫生、运动等方面，为病人提供舒适的生活环境。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生活护理的注意事项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注意病人的个体差异和特殊需求，如糖尿病人的饮食控制、药物服用等。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安全护理的措施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包括环境安全、药物管理、陪同外出等方面，以降低病人发生意外的风险。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安全护理的注意事项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密切观察病人的行为和情绪变化，及时发现并处理潜在的安全隐患。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安全护理的重要性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安全护理是精神病人护理的基本要求，有助于保障病人的生命安全，预防意外事件的发生。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83" r="10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康复护理的注意事项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根据病人的具体情况制定个性化的康复计划，并注意与药物治疗的协同作用。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康复护理的意义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康复护理有助于促进精神病人的康复，提高其社会适应能力和生活质量。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康复护理的方法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包括社交技能训练、职业康复训练、家庭干预等，以帮助病人逐步回归社会。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药物管理的重要性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药物管理是精神病人护理的关键环节，有助于确保病人按时服药，控制病情发展。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药物管理的措施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建立服药记录、监督服药情况、定期评估疗效等，以确保药物的有效性和安全性。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药物管理的注意事项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注意观察病人的不良反应和药物相互作用，及时调整药物治疗方案。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精神病人护理流程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了解患者的基本情况，为制定个性化的护理计划提供依据。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评估内容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评估患者的病情状况、认知能力、生活自理能力、心理状况等。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通过与患者及其家属的交流，填写相关评估量表等方式进行评估。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入院评估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https://d.book118.com/955141102022011101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2024-09-09T08:14:57.725</cp:lastPrinted>
  <dcterms:created xsi:type="dcterms:W3CDTF">2024-09-09T00:14:57Z</dcterms:created>
  <dcterms:modified xsi:type="dcterms:W3CDTF">2024-09-09T00:14:59Z</dcterms:modified>
</cp:coreProperties>
</file>