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116F91-34C0-4A57-885D-FCADF8704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27EB1-BCB9-4FE1-A94B-1C78F0129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59D4E5-F553-40E5-99A1-B7E112144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60D032-DDC1-4A9E-A585-66207F1D79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7FEA76-340F-49F7-817F-F0E9A81539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855F5A-D777-4EEC-AEBD-A92F036633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938D86-6A9E-45B3-B8D1-E272D258E2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4CB171-1076-4D33-8E35-EED9BB337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7BCCF6-17AC-40C0-98A3-182FFC36A0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56C116-449D-411D-A2BF-3F01DDA10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F5713-D4A6-44B3-B39A-F2BA62A6AA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14203220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油田钻井井架市场洞察报告</a:t>
            </a:r>
          </a:p>
        </p:txBody>
      </p:sp>
      <p:sp>
        <p:nvSpPr>
          <p:cNvPr id="3" name="TextBox 3"/>
          <p:cNvSpPr txBox="1"/>
          <p:nvPr/>
        </p:nvSpPr>
        <p:spPr>
          <a:xfrm>
            <a:off x="1123166" y="5720870"/>
            <a:ext cx="3871017" cy="48511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汇报人：XXX</a:t>
            </a:r>
          </a:p>
        </p:txBody>
      </p:sp>
      <p:sp>
        <p:nvSpPr>
          <p:cNvPr id="4" name="TextBox 4"/>
          <p:cNvSpPr txBox="1"/>
          <p:nvPr/>
        </p:nvSpPr>
        <p:spPr>
          <a:xfrm>
            <a:off x="6794171" y="5720870"/>
            <a:ext cx="4271467" cy="48511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行业趋势分析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主要厂商分析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客户需求分析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市场挑战与机遇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市场前景预测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市场概述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687" r="1168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油田钻井井架市场是指为油田钻井作业提供井架及相关设备的市场。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该市场涵盖了井架、钻机、钻杆、钻头等钻井设备，以及相关的技术服务与维修。</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范围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定义与范围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全球油田钻井井架市场规模庞大，根据市场研究报告，近年来呈现稳步增长趋势。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随着全球能源需求的增加，油田钻井作业的活跃度不断提高，推动了市场的持续增长。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市场结构与竞争格局</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市场结构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油田钻井井架市场主要由大型石油设备制造商主导，同时存在一些专业从事井架制造和服务的中小企业。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竞争格局</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市场竞争激烈，各大厂商通过技术创新、产品差异化、提高服务质量等方式争夺市场份额。</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行业趋势分析</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技术进步推动市场发展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随着钻井技术的不断进步，油田钻井井架市场也在逐步发展壮大。新型井架的设计和制造技术不断提高，提高了钻井效率，降低了成本，进一步推动了市场的需求。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智能化和自动化技术的应用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智能化和自动化技术的应用使得钻井过程更加高效、安全和精确。这不仅提高了钻井效率，降低了工人的劳动强度，同时也为油田钻井井架市场的发展提供了新的机遇。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722" b="572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技术进步与市场发展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政策法规对市场的影响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政府对能源行业的政策法规对油田钻井井架市场的发展具有重要影响。例如，政府对环境保护的严格要求推动了环保型井架的需求，而能源政策的调整则可能影响油田钻井的需求，从而影响井架市场的需求。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国际市场的竞争与合作</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市场的竞争格局对国内油田钻井井架市场的发展具有重要影响。随着全球能源需求的增长，国际油田钻井市场也在不断发展壮大，国内企业需要积极参与国际竞争，同时也要加强与国际企业的合作，共同推动油田钻井技术的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政策法规与市场影响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市场需求持续增长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随着全球能源需求的增长，油田钻井市场的需求将持续增长。这将进一步推动油田钻井井架市场的发展，预计未来几年油田钻井井架市场规模将继续扩大。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环保和智能化成为主流趋势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环保和智能化将成为未来油田钻井技术的发展方向。环保型井架将逐渐成为市场主流，同时智能化和自动化技术的应用也将进一步提高钻井效率，降低成本。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行业发展趋势预测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主要厂商分析</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48" r="1674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占据了30%的市场份额，是市场上的主要供应商。</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厂商A</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占据了25%的市场份额，是市场上的重要参与者。</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厂商B</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占据了18%的市场份额，正努力提升市场地位。</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厂商C</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占据了15%的市场份额，具有较大的增长潜力。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厂商D</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主要厂商市场份额</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48" r="1654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提供多种规格和型号的油田钻井井架，满足不同客户的需求。</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厂商A</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主打中高端产品，注重产品质量和技术创新。</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厂商B</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以性价比高的产品吸引客户，注重成本控制。</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厂商C</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致力于研发新产品，不断推出符合市场趋势的新品。</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厂商D</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主要厂商产品线分析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https://d.book118.com/955142032201011034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2024-08-30T01:20:48.597</cp:lastPrinted>
  <dcterms:created xsi:type="dcterms:W3CDTF">2024-08-29T17:20:48Z</dcterms:created>
  <dcterms:modified xsi:type="dcterms:W3CDTF">2024-08-29T17:20:50Z</dcterms:modified>
</cp:coreProperties>
</file>