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9396D-C3B5-4E1F-A2D8-A538522ED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A3D07-7223-456B-84CE-BFE39DFB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3EB9C-7128-48A4-B88C-4E3B8A325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DFB2C-6050-4052-866D-6379DB18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59A8A-F4F8-4FC8-A119-4F92F39F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B6C3C-BA46-41C7-A48D-98A7C608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E02CE5-4087-43DD-ADDA-ED6A4397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5CA6F-0212-406B-B8F9-72F41E7D6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781F9-0121-45E5-82E7-607CC02CB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1B84B-DE6B-44A4-9B20-0414AA4A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58597-4E81-4820-BF5B-F1AF822CF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421313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幼儿园今冬明春预防火灾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火灾的危害和原因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幼儿园火灾预防措施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近年来，幼儿园火灾事故时有发生，给幼儿的生命安全带来了严重威胁。这些事故的原因主要包括电线老化、电器设备使用不当、易燃物品管理不善等。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幼儿园是幼儿成长的重要场所，但也是火灾事故的高发区域。冬季和春季是火灾事故的高发期，因此幼儿园今冬明春的防火工作至关重要。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加强幼儿园防火工作，保障幼儿的生命安全。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500" r="8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提高幼儿园工作人员和幼儿的防火意识和技能，预防火灾事故的发生。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建立健全幼儿园防火管理制度，确保防火工作落到实处。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火灾的危害和原因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影响正常运营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444" r="184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20" b="182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火灾会烧伤和烟熏人员，造成严重的人身伤害甚至死亡。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火灾会烧毁幼儿园的设施、玩具、教材等，造成巨大的财产损失。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火灾会破坏幼儿园的正常运营，影响幼儿的正常学习和生活。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用火不慎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火灾的原因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幼儿园内使用火源时，如烧开水、煮饭、点蜡烛等，如果不慎或无人看管，很容易引发火灾。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幼儿园内的电器设备、电线等出现故障或老化，容易引发火灾。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幼儿好奇心强，喜欢玩火柴、打火机等易燃物品，容易引发火灾。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在幼儿园内吸烟，如果烟蒂或火星接触到易燃物品，很容易引发火灾。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幼儿园火灾预防措施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制定消防安全管理制度和应急预案，明确各级管理人员和员工的消防安全职责。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定期对消防安全管理制度进行审查和更新，确保其符合相关法律法规和标准。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建立消防安全档案，记录日常消防安全管理和应急演练情况，以便及时发现问题并采取措施。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68" b="176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56" r="6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建立健全消防安全制度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https://d.book118.com/955142131304011124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2024-09-29T04:25:38.267</cp:lastPrinted>
  <dcterms:created xsi:type="dcterms:W3CDTF">2024-09-28T20:25:38Z</dcterms:created>
  <dcterms:modified xsi:type="dcterms:W3CDTF">2024-09-28T20:25:39Z</dcterms:modified>
</cp:coreProperties>
</file>