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410E0-8EC0-46BD-A81E-5A3D41B3A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42F8F-A9AA-4FF5-98F2-8DC84D199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69B89-8FAB-42BC-B744-AE4011F0E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4D360-9A66-4F13-BF68-C6E2A34D3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A51D9-A056-449E-A2D9-82A406615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60A53-FBB2-4F75-B1B4-76276E11B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36F23-4C82-4A1E-A1C3-5728A2073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D8379-C63B-4791-B1BF-6B982BF93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31507-F08E-4C6F-B2F8-1F35A3695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18D94-9BAE-4A5B-A835-01BAEB67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1AE3D-E437-49A5-B2DB-D922A0382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43111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小脑梗塞护理查房PPT课件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小脑梗塞的并发症与处理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小脑梗塞的康复与预后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12" r="27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小脑梗塞是指供应小脑的血管发生阻塞，导致小脑组织缺血、缺氧甚至坏死的疾病。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小脑梗塞通常发病突然，进展迅速，需要及时诊断和治疗，以减少后遗症和并发症的发生。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小脑梗塞的发病机制主要是由于供应小脑的血管发生动脉粥样硬化、血栓形成或栓塞等，导致血管狭窄或闭塞，引起小脑组织缺血、缺氧。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小脑梗塞的原因有多种，常见的原因包括高血压、高血脂、糖尿病、冠心病等心血管疾病，以及不良的生活习惯、缺乏运动、肥胖等。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小脑梗塞的症状主要包括头痛、恶心、呕吐、眩晕、共济失调、语言障碍、眼球震颤等。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小脑梗塞的典型表现为共济失调、肌张力减低、眼球震颤等，严重时可出现昏迷、呼吸困难等症状。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小脑梗塞的症状与表现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保持病房安静、整洁，为患者提供一个舒适的环境。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协助患者完成日常生活中的基本需求，如洗漱、进食、排便等。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密切监测患者的生命体征，如体温、呼吸、心率、血压等。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保证患者充足的休息和睡眠时间，避免疲劳和情绪激动。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观察患者的意识状态，评估其认知和语言能力。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注意患者的肢体活动情况，评估其运动和感觉功能。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监测患者的吞咽功能，预防误吸和窒息。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评估患者的营养状况，保证其摄入足够的营养。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4500" r="14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鼓励患者进行语言和认知训练，促进其神经功能的恢复。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指导患者进行适当的肢体运动和关节活动，预防肌肉萎缩和关节僵硬。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针对患者的具体情况，进行日常生活能力的训练，如穿衣、进食、洗漱等。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康复护理与功能锻炼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小脑梗塞的预防与控制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https://d.book118.com/955143111032011040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2024-08-31T01:29:10.494</cp:lastPrinted>
  <dcterms:created xsi:type="dcterms:W3CDTF">2024-08-30T17:29:10Z</dcterms:created>
  <dcterms:modified xsi:type="dcterms:W3CDTF">2024-08-30T17:29:12Z</dcterms:modified>
</cp:coreProperties>
</file>