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0FBDE-113D-4355-A739-1D0A4A99F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906DE-6D60-441B-841C-64D4E235A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1F697-67F3-414E-8260-9782CD59F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26D0E-89EF-43FA-B71B-49B70576A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EEDFFC-667B-400A-9B6D-03476557F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77B892-CE02-4964-85DA-0387FBEA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2249E5-9BB4-4148-99F3-AFE5B12AF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8D696-4361-413A-83CE-1381709A7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22AF4-3AD9-4921-B064-4DEB92048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1092E-976B-4196-A393-3CFAE495B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7EA4D-222E-4C1E-93FA-730EC5835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44204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速公路隧道工程设计与施工技术\n## 1.高速公路隧道工程概述\n### 1.1高速公路隧道工程的重要性与发展趋势\n### 1.2高速公路隧道工程的主要类型与特点\n### 1.3高速公路隧道工程的关键技术与挑战\n## 2.高速公路隧道工程设计原理与方法\n### 2.1隧道工程的设计原则与流程\n### 2.2隧道工程的结构设计方法\n### 2.3隧道工程的地质评价与围岩稳定性分析\n## 3.高速公路隧道施工技术与工艺\n### 3.1隧道工程的施工方法选择与比较\n### 3.2隧道工程的施工工艺与质量控制\n### 3.3隧道工程的施工安全与环境保护\n## 4.高速公路隧道工程监测与检测技术\n### 4.1隧道工程的监测目的与内容\n### 4.2隧道工程的监测技术与方法\n### 4.3隧道工程的检测标准与评估方法\n## 5.高速公路隧道工程维护与管理\n### 5.1隧道工程的维护内容与周期\n### 5.2隧道工程的管理体系与机制\n### 5.3隧道工程的应急预案与事故处理\n## 6.高速公路隧道工程实例分析与展望\n### 6.1国内外典型高速公路隧道工程实例分析\n### 6.2高速公路隧道工程技术的发展趋势\n### 6.3高速公路隧道工程未来面临的挑战与机遇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300"/>
              <a:t>高速公路隧道工程设计与施工技术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高速公路隧道工程概述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高速公路隧道工程的重要性与发展趋势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高速公路隧道工程在交通运输中的重要性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交通运输效率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，缩短行车距离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区域经济发展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，加强地区联系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，减少交通事故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高速公路隧道工程的发展趋势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隧道长度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隧道结构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监测手段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不断提高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高速公路隧道工程的主要类型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山岭隧道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：穿越山体，连接两地的隧道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水下隧道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：穿越水体，连接两地的隧道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城市隧道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：穿越城市，连接两地的隧道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高速公路隧道工程的特点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地质条件复杂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，需要充分考虑围岩稳定性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施工难度大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，需要采用先进的施工技术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安全要求高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，需要严格的监测与检测手段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高速公路隧道工程的主要类型与特点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高速公路隧道工程的关键技术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：保证隧道结构的稳定性和安全性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：采用先进的施工方法，提高施工效率和质量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监测与检测技术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：实时监测隧道状态，确保隧道安全运行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高速公路隧道工程的挑战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地质条件变异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：需要根据实际情况调整设计和施工方案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施工环境复杂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：需要采取相应的措施保证施工安全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运营维护问题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：需要制定合理的维护计划，确保隧道正常运行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高速公路隧道工程的关键技术与挑战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高速公路隧道工程设计原理与方法</a:t>
            </a:r>
            <a:endParaRPr/>
          </a:p>
        </p:txBody>
      </p:sp>
      <p:sp>
        <p:nvSpPr>
          <p:cNvPr id="28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8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隧道工程设计原则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安全第一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：确保隧道结构稳定，保证行车安全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经济合理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：在保证安全的前提下，降低工程成本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环保节能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：减少工程对环境的影响，降低能源消耗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隧道工程设计流程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前期调研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：了解地形、地质、交通等条件，确定隧道位置和类型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：根据调研结果，进行隧道结构、施工、监测等方案设计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施工图设计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：根据方案设计，绘制详细的施工图纸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隧道工程的设计原则与流程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0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0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矩形截面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：适用于较小跨度的隧道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圆形截面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：适用于较大跨度的隧道，具有较高的结构稳定性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马蹄形截面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：适用于地下水位较高的隧道，有利于排水</a:t>
                </a:r>
                <a:endParaRPr/>
              </a:p>
            </p:txBody>
          </p:sp>
          <p:sp>
            <p:nvSpPr>
              <p:cNvPr id="30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隧道结构类型</a:t>
                </a:r>
                <a:endParaRPr/>
              </a:p>
            </p:txBody>
          </p:sp>
          <p:sp>
            <p:nvSpPr>
              <p:cNvPr id="30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1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结构安全分析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有限元法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等数值分析方法，分析隧道结构的受力情况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支护结构设计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：根据围岩稳定性，选择合适的支护方式，如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锚杆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喷射混凝土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抗震设计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：考虑地震对隧道结构的影响，进行抗震设计</a:t>
                </a:r>
                <a:endParaRPr/>
              </a:p>
            </p:txBody>
          </p:sp>
          <p:sp>
            <p:nvSpPr>
              <p:cNvPr id="31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隧道结构设计方法</a:t>
                </a:r>
                <a:endParaRPr/>
              </a:p>
            </p:txBody>
          </p:sp>
          <p:sp>
            <p:nvSpPr>
              <p:cNvPr id="31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隧道工程的结构设计方法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隧道工程地质评价</a:t>
                </a:r>
                <a:endParaRPr/>
              </a:p>
            </p:txBody>
          </p:sp>
          <p:sp>
            <p:nvSpPr>
              <p:cNvPr id="3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地质勘察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：通过钻探、物探等手段，了解隧道区域的地质条件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：分析地质条件对隧道结构稳定性的影响，评估潜在风险</a:t>
                </a:r>
                <a:endParaRPr/>
              </a:p>
            </p:txBody>
          </p:sp>
          <p:sp>
            <p:nvSpPr>
              <p:cNvPr id="3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围岩稳定性分析</a:t>
                </a:r>
                <a:endParaRPr/>
              </a:p>
            </p:txBody>
          </p:sp>
          <p:sp>
            <p:nvSpPr>
              <p:cNvPr id="3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围岩分类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：根据地质条件，对围岩进行分级，确定围岩稳定性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稳定性计算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围岩压力计算公式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，计算围岩对隧道结构的压力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支护措施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：根据围岩稳定性分析结果，选择合适的支护方式和参数</a:t>
                </a:r>
                <a:endParaRPr/>
              </a:p>
            </p:txBody>
          </p:sp>
          <p:sp>
            <p:nvSpPr>
              <p:cNvPr id="3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隧道工程的地质评价与围岩稳定性分析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高速公路隧道施工技术与工艺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隧道工程的施工方法选择与比较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常用的隧道施工方法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矿山法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：适用于地质条件较差的隧道，成本较低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掘进法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：适用于地质条件较好的隧道，施工速度快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沉管法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：适用于水下隧道，具有较高的施工质量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施工方法的比较与选择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地质条件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工程规模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施工周期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等因素，选择合适的施工方法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等因素，进行综合评估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隧道工程施工工艺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开挖工艺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分部开挖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台阶开挖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等方法，保证施工安全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支护工艺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锚杆支护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喷射混凝土支护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等方法，提高围岩稳定性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衬砌工艺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预制衬砌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现浇衬砌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等方法，保证衬砌质量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质量控制措施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原材料质量控制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：对原材料进行严格的检测和验收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施工过程控制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：对施工过程进行监督和检测，确保施工质量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：制定合理的验收标准，对工程进行验收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隧道工程的施工工艺与质量控制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施工安全措施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：对施工人员进行安全培训，提高安全意识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：制定安全制度，明确安全责任，确保施工安全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：制定应急预案，应对突发事件，保证施工安全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环境保护措施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废水处理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：对施工过程中产生的废水进行处理，减少环境污染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废气处理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：对施工过程中产生的废气进行处理，减少环境污染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噪音控制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：采取降噪措施，减少噪音对周围环境的影响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隧道工程的施工安全与环境保护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https://d.book118.com/955144204311011111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高速公路隧道工程设计与施工技术</vt:lpstr>
      <vt:lpstr>高速公路隧道工程概述</vt:lpstr>
      <vt:lpstr>PowerPoint Presentation</vt:lpstr>
      <vt:lpstr>PowerPoint Presentation</vt:lpstr>
      <vt:lpstr>PowerPoint Presentation</vt:lpstr>
      <vt:lpstr>高速公路隧道工程设计原理与方法</vt:lpstr>
      <vt:lpstr>PowerPoint Presentation</vt:lpstr>
      <vt:lpstr>PowerPoint Presentation</vt:lpstr>
      <vt:lpstr>PowerPoint Presentation</vt:lpstr>
      <vt:lpstr>高速公路隧道施工技术与工艺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2024-09-17T18:18:25.027</cp:lastPrinted>
  <dcterms:created xsi:type="dcterms:W3CDTF">2024-09-17T10:18:25Z</dcterms:created>
  <dcterms:modified xsi:type="dcterms:W3CDTF">2024-09-17T10:18:26Z</dcterms:modified>
</cp:coreProperties>
</file>