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07CA00-1ADB-43CA-AF51-3F3C7311D1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516F15-E91C-45A2-BBFC-AFEA1B5097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B5003E-6956-48B5-9708-B189F9659C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EAD7E1-BCC8-4685-9165-3E47A39600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589E1D-2FBB-4B3D-B4B5-1550C7B904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9371D4-D4CF-4E1D-804D-F3785FAAD8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EE82FF-76B4-4507-AA53-8C4F786987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3A72FE-B469-4E44-AB96-94951E1A25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64827C-1270-4FB5-91E3-32F16C7BF3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0DBA8C-F2D8-4BB7-AE2E-CD7A0AF95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EB64F8-9868-4AD5-B939-068A8916B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20023100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水利工程与水文水资源管理发展现状与趋势分析</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汇报人：PPT可修改</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水文水资源管理现状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水利工程与水文水资源管理关系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发展趋势分析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政策建议与措施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水利工程发展现状</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708" r="25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水利工程重要性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水利工程对于保障人类生产生活用水、维护生态安全、推动经济社会发展具有重要意义。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水利工程定义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水利工程是用于控制和利用水资源，防治水害，提高水资源利用效率的工程设施。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水利工程分类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根据功能和作用，水利工程可分为防洪工程、灌溉工程、水力发电工程、航道和港口工程、供水和排水工程等。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国内水利工程发展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我国水利工程建设历史悠久，古代就有都江堰、灵渠等伟大工程。新中国成立后，特别是改革开放以来，我国水利工程建设取得了举世瞩目的成就，如三峡工程、南水北调工程等。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4417" r="244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国外水利工程发展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国外水利工程建设也取得了显著进展，如荷兰的防洪工程、美国的中央河谷工程、澳大利亚的雪山工程等。这些工程在规划设计、施工技术、管理运营等方面具有较高水平。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国内外水利工程发展差异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国内外水利工程发展在技术水平、资金投入、管理体制等方面存在差异。我国水利工程建设在规模和技术水平上已逐步接近或达到国际先进水平，但在管理运营和市场化程度方面仍有待提高。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国内外水利工程发展对比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当前我国水利工程存在问题</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工程老化失修</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部分水利工程由于建设年代久远，存在设施老化、损坏严重等问题，影响工程效益发挥。</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建设资金不足</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随着水利工程建设规模不断扩大，资金需求也相应增加。目前，部分地区水利工程建设资金筹措困难，影响工程进度和质量。</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管理体制不顺</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当前，我国水利工程管理体制尚未完全理顺，存在多头管理、权责不清等问题，影响工程管理效率和效益。</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技术创新能力不足</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尽管我国水利工程技术水平不断提高，但在一些关键领域和核心技术方面仍存在短板和不足，制约了水利工程的创新发展。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水文水资源管理现状</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93" b="189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水文水资源是指地球上的水循环系统中的水资源，包括地表水、地下水和大气水等。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水是生命之源，是人类生存和发展的重要基础。水文水资源的管理对于保障人类用水安全、促进经济社会可持续发展具有重要意义。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水文水资源概述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水文水资源的重要性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水文水资源定义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管理体制对比</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国内外水文水资源管理体制存在较大差异。国外发达国家多采用集中管理、流域管理和地方管理相结合的方式，而我国则主要采用流域管理和行政区域管理相结合的方式。</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国外发达国家在水文水资源管理方面的法律法规较为完善，而我国相关法律法规建设相对滞后，尚待进一步完善。</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国外发达国家在水文水资源监测、评价、预测和管理方面采用了先进的技术手段，如遥感技术、GIS技术等，而我国在这些方面的技术应用还有待加强。</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法律法规对比</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技术手段对比</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国内外水文水资源管理对比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380" b="338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我国水资源总量相对丰富，但人均水资源量较少，且时空分布不均，导致部分地区水资源短缺问题严重。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水资源短缺</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随着工业化和城市化的快速发展，我国水污染问题日益严重，对水资源质量和生态环境造成了严重影响。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水污染严重</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我国水资源利用效率相对较低，存在严重的浪费现象，如农业灌溉用水浪费、工业用水重复利用率低等。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水资源浪费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我国水文水资源管理体制存在多头管理、职责不清等问题，导致管理效率低下，难以形成有效的管理合力。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管理体制不顺</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当前我国水文水资源管理存在问题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水利工程与水文水资源管理关系</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工程运行影响水资源量</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水利工程通过调节水库蓄水量、控制河道流量等方式，对水资源量进行时空上的再分配，从而影响区域水资源的可利用量。</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工程建设对水质产生影响</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水利工程建设和运行过程中，可能对水体产生污染，如施工废水、生活污水等，对水质造成不良影响。</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工程建设改变水流状态</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水利工程建设如水库、堤坝等，会改变河流的自然流态，影响水流的流速、流向和水位等。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水利工程对水文水资源影响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250" r="192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水文水资源管理通过对水文数据的收集、整理和分析，为水利工程建设提供必要的水文依据和设计参数。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为水利工程建设提供依据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水文水资源管理通过对水情、雨情等实时监测和预警，为水利工程的安全运行提供保障。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保障水利工程安全运行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通过对水文水资源进行科学管理，可以实现水利工程的优化调度运行，提高工程效益。</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优化水利工程调度运行</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水文水资源管理对水利工程作用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https://d.book118.com/955200231000011102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2024-09-10T17:11:24.906</cp:lastPrinted>
  <dcterms:created xsi:type="dcterms:W3CDTF">2024-09-10T09:11:24Z</dcterms:created>
  <dcterms:modified xsi:type="dcterms:W3CDTF">2024-09-10T09:11:27Z</dcterms:modified>
</cp:coreProperties>
</file>