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888B0-4702-449F-AB07-BD82914FA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CF71B-ECC8-4C36-88A5-4461E022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18116-97CE-4A24-8163-A3A736A4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762D5-ED04-490F-A4CB-47988FD4A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CAB5C-D8B6-48B3-A5B7-8AEE676D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8D657-32A4-4DEA-9CD9-16314523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08C856-4A8F-4F5C-A31E-85D1DEFE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DBF98-8C6A-4CAC-A041-EDCFF4FA2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4A16C-8B88-4F77-8ED3-A301D854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F1A31-5B47-4B3C-A029-C7AF58AA8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84658-8C9D-4992-921F-86D2685A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00233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《保险公司经营管理》ppt课件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保险公司的经营管理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保险公司的营销与销售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保险公司的财务与投资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保险公司的定义与分类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是指通过收取保费、投资等方式，为客户提供风险保障服务的机构。根据不同的分类标准，保险公司可以分为多种类型，如按业务类型可分为财产保险公司和人寿保险公司，按经营模式可分为直接保险公司和再保险公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保险公司的经营模式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经营模式主要分为两种，分别是保险业务经营模式和投资业务经营模式。保险业务经营模式是指保险公司通过收取保费、核保、理赔等环节，为客户提供风险保障服务。投资业务经营模式是指保险公司通过投资股票、债券、房地产等方式，实现保险资金的保值增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保险公司的经营模式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保险公司的行业地位与作用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是现代服务业的重要组成部分，对经济发展和社会稳定具有重要作用。保险公司作为保险市场的主体，在行业中占据重要地位。同时，保险公司通过提供风险保障服务，帮助客户应对各种风险，保障人民生命财产安全，促进社会和谐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保险公司的行业地位与作用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保险公司的经营管理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保险公司应秉持诚信原则，为客户提供真实、准确、完整的信息，确保客户权益。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服务至上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保险公司应始终以客户需求为导向，提供优质、高效的服务，提升客户满意度。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保险公司应积极履行社会责任，关注民生问题，为社会和谐发展做出贡献。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保险公司的经营理念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保险公司应根据市场需求、竞争状况等因素，明确自身市场定位，制定合理的经营策略。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34" r="1733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保险公司应不断进行产品创新，开发符合客户需求的新型保险产品，提升市场竞争力。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保险公司应制定有效的营销策略，通过多种渠道宣传和推广保险产品，提高市场占有率。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保险公司的经营策略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782" r="6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保险公司的经营风险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承保风险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保险公司承保的保险标的风险过高，可能导致赔付率上升，影响公司经营稳定。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保险公司的投资项目可能面临市场波动、信用风险等问题，影响投资收益和资金安全。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偿付能力风险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保险公司可能面临偿付能力不足的风险，影响公司履行保险责任的能力。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保险公司的产品与服务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包括定期寿险、终身寿险、两全保险等，主要保障被保险人的生命安全。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寿险产品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如医疗保险、疾病保险、护理保险等，旨在为被保险人的身体健康提供保障。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健康险产品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为被保险人提供因意外伤害导致的医疗、残疾或身故的保障。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意外险产品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人身保险产品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责任保险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为被保险人因疏忽或过失导致第三方损失或伤害提供保障。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财产损失保险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涵盖各类财产损失的风险，如企业财产、家庭财产等。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工程保险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为工程项目提供风险保障，包括建筑、安装、运输等过程中可能出现的损失。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财产保险产品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根据一定比例分散风险，如溢额再保险和赔款分摊再保险。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比例再保险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不按固定比例分散风险，如停止损失再保险和超过损失再保险。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非比例再保险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再保险产品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https://d.book118.com/955200233221011102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2024-09-11T14:37:31.219</cp:lastPrinted>
  <dcterms:created xsi:type="dcterms:W3CDTF">2024-09-11T06:37:31Z</dcterms:created>
  <dcterms:modified xsi:type="dcterms:W3CDTF">2024-09-11T06:37:33Z</dcterms:modified>
</cp:coreProperties>
</file>