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B27AA8-5370-4424-AD68-51C940C07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C6A46B-D8ED-4EA3-BED7-3842C7211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24E171-B7E5-4D18-8999-10CBD84A1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99EF9E-D815-4516-9084-02AFDBB13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900E1C-A958-40BE-9357-0E400A29B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2F4469-EC17-49B4-AE33-010CF65DC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862E76-8E99-403B-915B-7696D94CF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42AC93-664F-4A10-AA29-3F3E9EEBE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04A9BD-F975-42EC-8D9C-7AF7089C1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435C6F-392A-47BF-8B8D-786351595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56F959-44E1-47F8-8CA6-8F43DEEE0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204000203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信访举报形势分析研判报告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信访举报工作概述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当前信访举报形势分析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信访举报问题成因剖析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信访举报工作存在问题及挑战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应对策略与建议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应对策略实施效果评估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信访举报工作概述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083" r="11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信访举报是指公民、法人或其他组织通过书信、电子邮件、传真、电话、走访等形式，向国家机关反映情况，提出建议、意见或投诉请求，依法由有关国家机关处理的活动。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信访举报工作的目的是维护人民群众的合法权益，促进社会和谐稳定，推动国家机关及其工作人员依法履职、廉洁从政。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信访举报定义与目的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542" r="1454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信访举报是人民群众表达诉求、维护权益的重要途径，对于解决群众反映的问题、化解社会矛盾具有重要意义。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保障群众权益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通过信访举报工作，可以及时了解社情民意，掌握社会动态，为政府决策提供参考，促进社会的和谐稳定。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促进社会和谐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信访举报工作对于推动国家机关及其工作人员依法履职、廉洁从政具有重要作用，是加强党风廉政建设的重要手段。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推动依法履职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信访举报工作重要性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信访举报渠道主要包括来信、来访、来电、电子邮件、传真等。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信访举报方式可分为实名举报和匿名举报。实名举报应提供举报人真实姓名、身份证号码及联系方式等信息；匿名举报可不提供个人信息，但应提供被举报人的相关信息和违法事实。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250" r="212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信访举报渠道及方式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当前信访举报形势分析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844" r="22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信访举报总量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近年来，信访举报总量呈现上升趋势，表明公众对违法违规行为的关注度提高，维权意识增强。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变化趋势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信访举报数量波动较大，受政策调整、社会热点事件等因素影响明显。例如，在国家重大政策出台或社会敏感事件发生时，信访举报数量会相应增加。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信访举报数量及变化趋势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违反中央八项规定精神类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包括公款吃喝、违规收送礼品礼金等问题。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贪污腐败类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占比最大，主要涉及公职人员贪污受贿、权钱交易等问题。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侵害群众利益类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涉及征地拆迁、教育医疗、环境保护等领域侵害群众利益的问题。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信访举报类型分布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信访举报热点问题及特点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热点问题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主要集中在基层治理、民生保障、干部作风等方面。如基层微腐败、黑恶势力保护伞、扶贫领域腐败和作风问题等。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信访举报问题具有复杂性、多样性、敏感性和群体性等特点。涉及多个领域和部门，处理难度较大。同时，网络举报逐渐成为重要渠道，传播速度快、影响范围广。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信访举报问题成因剖析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经济发展不平衡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地区间、行业间经济发展差异导致部分群体利益受损，引发信访举报问题。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民生问题突出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教育、医疗、住房等民生领域存在的问题，容易引发群众不满和信访举报。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就业形势严峻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就业压力增大，劳动纠纷增多，导致信访举报问题上升。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社会经济因素影响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部分地区和单位存在腐败现象，损害了党和政府形象，引发群众信访举报。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政治生态不佳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333" r="7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制度执行不力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监督机制不完善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542" r="7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一些地方和部门在政策执行、行政审批等方面存在不规范、不公正等问题，导致信访举报增多。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监督机制不健全，对权力运行缺乏有效的制约和监督，容易滋生腐败和信访举报问题。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政治生态及制度因素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随着法治建设的推进和群众法律意识的提高，越来越多的人选择通过信访举报来维护自己的合法权益。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维权意识增强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部分信访举报人存在不满情绪，通过信访举报来宣泄情感、表达诉求。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情绪宣泄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417" r="14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一些信访举报人受利益驱使，通过信访举报来谋求个人或团体利益。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利益驱动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信访举报人心理动机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https://d.book118.com/955204000203011121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2024-09-24T15:32:15.360</cp:lastPrinted>
  <dcterms:created xsi:type="dcterms:W3CDTF">2024-09-24T07:32:15Z</dcterms:created>
  <dcterms:modified xsi:type="dcterms:W3CDTF">2024-09-24T07:32:17Z</dcterms:modified>
</cp:coreProperties>
</file>