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7A0B4-56E6-40D3-A55A-E8BAE750A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5D849-4574-4EF8-BD90-16696032B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DFB1B-569B-4CA1-B159-2321BFE87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5B2CE-241E-4B37-921D-7EF05AB53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FDB509-A0C4-45DC-BC30-B61B141AA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A5C33C-6669-4809-A59C-44A13F535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425FA6-B43B-48A7-8A0F-7273BE3EF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11FEB-03F6-4579-8B28-5FE863BA2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05A63-EBAF-461F-AA5F-B841FCD41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AC1C9-379E-4465-AD5F-39C2BEA56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E478B-9395-4493-AF1D-7C7FCF0FF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0402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农作物疾病应急措施与救援预案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农作物疾病类型与识别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救援预案制定与实施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农作物疾病防控策略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促进农业可持续发展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通过有效的疾病防控和救援措施，减少农作物疾病对农业生产的影响，促进农业可持续发展。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提高农民收益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农作物疾病往往导致农作物减产甚至绝收，制定应急措施和救援预案有助于减少农民损失，提高农民收益。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保障粮食安全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农作物疾病是影响粮食生产的重要因素，制定应急措施和救援预案旨在保障粮食安全，确保粮食供应的稳定性。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农作物疾病主要包括病害、虫害和草害等类型，其中病害包括真菌病、细菌病、病毒病等；虫害包括蚜虫、螟虫、蝗虫等；草害包括杂草竞争、寄生植物等。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农作物疾病的发生与气候、土壤、品种、栽培管理等多种因素有关。高温高湿、连作重茬、品种抗性差、施肥不当等都可能导致农作物疾病的发生。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农作物疾病对农业生产的影响程度因疾病类型、发生时期和防治措施等因素而异。严重的疾病可能导致农作物减产甚至绝收，对农民收益和粮食安全造成严重影响。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农作物疾病概述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农作物疾病类型与识别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线虫病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常见农作物疾病类型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由真菌引起的病害，如稻瘟病、小麦锈病等，症状包括坏死、腐烂和萎蔫。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由病毒引起的病害，如烟草花叶病毒病、马铃薯Y病毒病等，症状包括变色、畸形和生长异常。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由细菌引起的病害，如细菌性角斑病、细菌性软腐病等，症状包括斑点、枯萎和畸形。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由线虫引起的病害，如根结线虫病、胞囊线虫病等，症状包括根部肿胀、生长受阻和产量下降。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注意叶片的颜色、形状和质地变化，如黄化、斑点、卷曲等。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观察叶片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观察茎部的颜色、粗细和质地变化，如变黑、缢缩、开裂等。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检查茎部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检查果实的颜色、形状和质地变化，如腐烂、畸形、变色等。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查看果实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留意植株的生长速度、高度和产量变化，如生长缓慢、矮小和产量下降等。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注意生长异常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疾病症状识别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375" r="19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高温高湿或低温干旱等极端气候条件有利于病原菌的繁殖和传播，加重病害发生。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土壤贫瘠、板结或盐碱化等不良土壤条件会影响作物生长，降低抗病能力。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不同作物品种对病害的抗性存在差异，选用抗病品种是防治病害的关键措施之一。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农作物疾病会导致产量下降、品质变差和经济效益降低等严重后果，甚至可能引起作物绝收。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隔离病区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立即将患病作物与健康作物进行隔离，防止疾病扩散。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根据作物症状，进行初步的疾病诊断，为后续应急措施提供依据。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对于病情严重的作物，立即采取紧急救治措施，如使用特效药剂、增强作物免疫力等。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现场初步处置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将疫情情况及时上报给农业部门或相关机构，以便得到专业的指导和支持。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上报疫情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通知农户、农业技术人员、农业保险机构等相关人员，共同应对疫情。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建立有效的信息沟通渠道，确保疫情信息和应急措施能够及时传达给相关人员。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保持信息畅通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报告与通知流程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https://d.book118.com/955204024023011101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2024-09-09T09:09:16.219</cp:lastPrinted>
  <dcterms:created xsi:type="dcterms:W3CDTF">2024-09-09T01:09:16Z</dcterms:created>
  <dcterms:modified xsi:type="dcterms:W3CDTF">2024-09-09T01:09:18Z</dcterms:modified>
</cp:coreProperties>
</file>