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339.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15.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0481" name="幻灯片图像占位符 1"/>
          <p:cNvSpPr>
            <a:spLocks noGrp="1" noRot="1" noChangeAspect="1"/>
          </p:cNvSpPr>
          <p:nvPr>
            <p:ph type="sldImg"/>
            <p:custDataLst>
              <p:tags r:id="rId4"/>
            </p:custDataLst>
          </p:nvPr>
        </p:nvSpPr>
        <p:spPr/>
      </p:sp>
      <p:sp>
        <p:nvSpPr>
          <p:cNvPr id="20482" name="备注占位符 2"/>
          <p:cNvSpPr txBox="1">
            <a:spLocks noGrp="1"/>
          </p:cNvSpPr>
          <p:nvPr>
            <p:ph type="body" idx="1"/>
            <p:custDataLst>
              <p:tags r:id="rId5"/>
            </p:custDataLst>
          </p:nvPr>
        </p:nvSpPr>
        <p:spPr/>
        <p:txBody>
          <a:bodyPr lIns="91440" tIns="45720" rIns="91440" bIns="45720" anchor="t" anchorCtr="0"/>
          <a:lstStyle/>
          <a:p>
            <a:pPr lvl="0"/>
            <a:endParaRPr lang="zh-CN" altLang="en-US"/>
          </a:p>
        </p:txBody>
      </p:sp>
      <p:sp>
        <p:nvSpPr>
          <p:cNvPr id="20483"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1</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0481" name="幻灯片图像占位符 1"/>
          <p:cNvSpPr>
            <a:spLocks noGrp="1" noRot="1" noChangeAspect="1"/>
          </p:cNvSpPr>
          <p:nvPr>
            <p:ph type="sldImg"/>
            <p:custDataLst>
              <p:tags r:id="rId4"/>
            </p:custDataLst>
          </p:nvPr>
        </p:nvSpPr>
        <p:spPr>
          <a:xfrm>
            <a:off x="685800" y="1143000"/>
            <a:ext cx="5486400" cy="3086100"/>
          </a:xfrm>
        </p:spPr>
      </p:sp>
      <p:sp>
        <p:nvSpPr>
          <p:cNvPr id="20482" name="备注占位符 2"/>
          <p:cNvSpPr txBox="1">
            <a:spLocks noGrp="1"/>
          </p:cNvSpPr>
          <p:nvPr>
            <p:ph type="body" idx="1"/>
            <p:custDataLst>
              <p:tags r:id="rId5"/>
            </p:custDataLst>
          </p:nvPr>
        </p:nvSpPr>
        <p:spPr/>
        <p:txBody>
          <a:bodyPr lIns="91440" tIns="45720" rIns="91440" bIns="45720" anchor="t" anchorCtr="0"/>
          <a:lstStyle/>
          <a:p>
            <a:pPr lvl="0"/>
            <a:endParaRPr lang="zh-CN" altLang="en-US"/>
          </a:p>
        </p:txBody>
      </p:sp>
      <p:sp>
        <p:nvSpPr>
          <p:cNvPr id="20483"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2</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0481" name="幻灯片图像占位符 1"/>
          <p:cNvSpPr>
            <a:spLocks noGrp="1" noRot="1" noChangeAspect="1"/>
          </p:cNvSpPr>
          <p:nvPr>
            <p:ph type="sldImg"/>
            <p:custDataLst>
              <p:tags r:id="rId4"/>
            </p:custDataLst>
          </p:nvPr>
        </p:nvSpPr>
        <p:spPr>
          <a:xfrm>
            <a:off x="685800" y="1143000"/>
            <a:ext cx="5486400" cy="3086100"/>
          </a:xfrm>
        </p:spPr>
      </p:sp>
      <p:sp>
        <p:nvSpPr>
          <p:cNvPr id="20482" name="备注占位符 2"/>
          <p:cNvSpPr txBox="1">
            <a:spLocks noGrp="1"/>
          </p:cNvSpPr>
          <p:nvPr>
            <p:ph type="body" idx="1"/>
            <p:custDataLst>
              <p:tags r:id="rId5"/>
            </p:custDataLst>
          </p:nvPr>
        </p:nvSpPr>
        <p:spPr/>
        <p:txBody>
          <a:bodyPr lIns="91440" tIns="45720" rIns="91440" bIns="45720" anchor="t" anchorCtr="0"/>
          <a:lstStyle/>
          <a:p>
            <a:pPr lvl="0"/>
            <a:endParaRPr lang="zh-CN" altLang="en-US"/>
          </a:p>
        </p:txBody>
      </p:sp>
      <p:sp>
        <p:nvSpPr>
          <p:cNvPr id="20483"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10</a:t>
            </a:fld>
            <a:endParaRPr lang="zh-CN" altLang="en-US" sz="1200">
              <a:latin typeface="Arial" pitchFamily="34" charset="0"/>
              <a:ea typeface="宋体" panose="02010600030101010101"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6.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slideMaster" Target="../slideMasters/slideMaster2.xml" /><Relationship Id="rId2" Type="http://schemas.openxmlformats.org/officeDocument/2006/relationships/tags" Target="../tags/tag147.xml" /><Relationship Id="rId3" Type="http://schemas.openxmlformats.org/officeDocument/2006/relationships/image" Target="file:///C:\Users\1V994W2\PycharmProjects\PPT_Background_Generation\pic_temp\0_pic_quater_left_up.png" TargetMode="External" /><Relationship Id="rId4" Type="http://schemas.openxmlformats.org/officeDocument/2006/relationships/image" Target="../media/image1.png" /><Relationship Id="rId5" Type="http://schemas.openxmlformats.org/officeDocument/2006/relationships/tags" Target="../tags/tag148.xml" /><Relationship Id="rId6" Type="http://schemas.openxmlformats.org/officeDocument/2006/relationships/image" Target="file:///C:\Users\1V994W2\PycharmProjects\PPT_Background_Generation\pic_temp\1_pic_quater_right_up.png" TargetMode="External" /><Relationship Id="rId7" Type="http://schemas.openxmlformats.org/officeDocument/2006/relationships/image" Target="../media/image2.png" /><Relationship Id="rId8" Type="http://schemas.openxmlformats.org/officeDocument/2006/relationships/tags" Target="../tags/tag149.xml" /><Relationship Id="rId9" Type="http://schemas.openxmlformats.org/officeDocument/2006/relationships/tags" Target="../tags/tag150.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55.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tags" Target="../tags/tag168.xml" /><Relationship Id="rId15" Type="http://schemas.openxmlformats.org/officeDocument/2006/relationships/tags" Target="../tags/tag169.xml" /><Relationship Id="rId16" Type="http://schemas.openxmlformats.org/officeDocument/2006/relationships/tags" Target="../tags/tag170.xml" /><Relationship Id="rId17" Type="http://schemas.openxmlformats.org/officeDocument/2006/relationships/tags" Target="../tags/tag171.xml" /><Relationship Id="rId18" Type="http://schemas.openxmlformats.org/officeDocument/2006/relationships/tags" Target="../tags/tag172.xml" /><Relationship Id="rId19" Type="http://schemas.openxmlformats.org/officeDocument/2006/relationships/tags" Target="../tags/tag173.xml" /><Relationship Id="rId2" Type="http://schemas.openxmlformats.org/officeDocument/2006/relationships/tags" Target="../tags/tag156.xml" /><Relationship Id="rId20" Type="http://schemas.openxmlformats.org/officeDocument/2006/relationships/tags" Target="../tags/tag174.xml" /><Relationship Id="rId21" Type="http://schemas.openxmlformats.org/officeDocument/2006/relationships/tags" Target="../tags/tag175.xml" /><Relationship Id="rId22" Type="http://schemas.openxmlformats.org/officeDocument/2006/relationships/tags" Target="../tags/tag176.xml" /><Relationship Id="rId23" Type="http://schemas.openxmlformats.org/officeDocument/2006/relationships/tags" Target="../tags/tag177.xml" /><Relationship Id="rId24" Type="http://schemas.openxmlformats.org/officeDocument/2006/relationships/tags" Target="../tags/tag178.xml" /><Relationship Id="rId25" Type="http://schemas.openxmlformats.org/officeDocument/2006/relationships/tags" Target="../tags/tag179.xml" /><Relationship Id="rId26" Type="http://schemas.openxmlformats.org/officeDocument/2006/relationships/tags" Target="../tags/tag180.xml" /><Relationship Id="rId27" Type="http://schemas.openxmlformats.org/officeDocument/2006/relationships/tags" Target="../tags/tag181.xml" /><Relationship Id="rId28" Type="http://schemas.openxmlformats.org/officeDocument/2006/relationships/tags" Target="../tags/tag182.xml" /><Relationship Id="rId29" Type="http://schemas.openxmlformats.org/officeDocument/2006/relationships/tags" Target="../tags/tag183.xml" /><Relationship Id="rId3" Type="http://schemas.openxmlformats.org/officeDocument/2006/relationships/tags" Target="../tags/tag157.xml" /><Relationship Id="rId30" Type="http://schemas.openxmlformats.org/officeDocument/2006/relationships/tags" Target="../tags/tag184.xml" /><Relationship Id="rId31" Type="http://schemas.openxmlformats.org/officeDocument/2006/relationships/tags" Target="../tags/tag185.xml" /><Relationship Id="rId32" Type="http://schemas.openxmlformats.org/officeDocument/2006/relationships/tags" Target="../tags/tag186.xml" /><Relationship Id="rId33" Type="http://schemas.openxmlformats.org/officeDocument/2006/relationships/tags" Target="../tags/tag187.xml" /><Relationship Id="rId34" Type="http://schemas.openxmlformats.org/officeDocument/2006/relationships/tags" Target="../tags/tag188.xml" /><Relationship Id="rId35" Type="http://schemas.openxmlformats.org/officeDocument/2006/relationships/tags" Target="../tags/tag189.xml" /><Relationship Id="rId36" Type="http://schemas.openxmlformats.org/officeDocument/2006/relationships/tags" Target="../tags/tag190.xml" /><Relationship Id="rId37" Type="http://schemas.openxmlformats.org/officeDocument/2006/relationships/tags" Target="../tags/tag191.xml" /><Relationship Id="rId38" Type="http://schemas.openxmlformats.org/officeDocument/2006/relationships/tags" Target="../tags/tag192.xml" /><Relationship Id="rId39" Type="http://schemas.openxmlformats.org/officeDocument/2006/relationships/tags" Target="../tags/tag193.xml" /><Relationship Id="rId4" Type="http://schemas.openxmlformats.org/officeDocument/2006/relationships/tags" Target="../tags/tag158.xml" /><Relationship Id="rId40" Type="http://schemas.openxmlformats.org/officeDocument/2006/relationships/tags" Target="../tags/tag194.xml" /><Relationship Id="rId41" Type="http://schemas.openxmlformats.org/officeDocument/2006/relationships/tags" Target="../tags/tag195.xml" /><Relationship Id="rId42" Type="http://schemas.openxmlformats.org/officeDocument/2006/relationships/slideMaster" Target="../slideMasters/slideMaster2.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image" Target="../media/image3.png" /><Relationship Id="rId4" Type="http://schemas.openxmlformats.org/officeDocument/2006/relationships/tags" Target="../tags/tag198.xml" /><Relationship Id="rId5"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99.xml" /><Relationship Id="rId2" Type="http://schemas.openxmlformats.org/officeDocument/2006/relationships/tags" Target="../tags/tag200.xml" /><Relationship Id="rId3" Type="http://schemas.openxmlformats.org/officeDocument/2006/relationships/image" Target="../media/image3.png" /><Relationship Id="rId4" Type="http://schemas.openxmlformats.org/officeDocument/2006/relationships/tags" Target="../tags/tag201.xml" /><Relationship Id="rId5"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02.xml" /><Relationship Id="rId2" Type="http://schemas.openxmlformats.org/officeDocument/2006/relationships/tags" Target="../tags/tag203.xml" /><Relationship Id="rId3" Type="http://schemas.openxmlformats.org/officeDocument/2006/relationships/image" Target="../media/image3.png" /><Relationship Id="rId4" Type="http://schemas.openxmlformats.org/officeDocument/2006/relationships/tags" Target="../tags/tag204.xml" /><Relationship Id="rId5"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05.xml" /><Relationship Id="rId2" Type="http://schemas.openxmlformats.org/officeDocument/2006/relationships/tags" Target="../tags/tag206.xml" /><Relationship Id="rId3" Type="http://schemas.openxmlformats.org/officeDocument/2006/relationships/image" Target="../media/image3.png" /><Relationship Id="rId4" Type="http://schemas.openxmlformats.org/officeDocument/2006/relationships/tags" Target="../tags/tag207.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12AEB768-3F8A-4A6C-9D17-1E5B1A46708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86ED134-92A2-4D8B-9F7D-CDAB734F7C5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942BBA5C-3FB4-48BC-B59C-9DEB62BCFF2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CE1777D7-C53D-44D2-913F-941232DE729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17E85A7E-4507-463E-856D-069F2BA02725}"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DBB9BF05-3949-4347-8363-1823731076CF}"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1E617103-CE47-42D8-A362-20201B02E022}"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E51BED1D-FD5F-4E91-A972-277BA8BFE2F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2CF626A-2288-4154-981C-E253ABB807F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3678224-9B80-4375-A5DD-241E25B62DE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687F348-5D1F-4CA2-B81B-B29EDF37771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2"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2"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1"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1"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9"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9" y="2505076"/>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2" y="2505076"/>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90" y="457200"/>
            <a:ext cx="3932236"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90" y="457200"/>
            <a:ext cx="3932236"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90" y="2057400"/>
            <a:ext cx="3932236"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899"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199"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相框">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292076" y="304136"/>
            <a:ext cx="11607851" cy="6249731"/>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800"/>
          </a:p>
        </p:txBody>
      </p:sp>
      <p:pic>
        <p:nvPicPr>
          <p:cNvPr id="9" name="图片 8"/>
          <p:cNvPicPr/>
          <p:nvPr userDrawn="1">
            <p:custDataLst>
              <p:tags r:id="rId5"/>
            </p:custDataLst>
          </p:nvPr>
        </p:nvPicPr>
        <p:blipFill>
          <a:blip r:embed="rId4" r:link="rId3">
            <a:extLst>
              <a:ext uri="{28A0092B-C50C-407E-A947-70E740481C1C}">
                <a14:useLocalDpi xmlns:a14="http://schemas.microsoft.com/office/drawing/2010/main" val="0"/>
              </a:ext>
            </a:extLst>
          </a:blip>
          <a:stretch>
            <a:fillRect/>
          </a:stretch>
        </p:blipFill>
        <p:spPr>
          <a:xfrm>
            <a:off x="1" y="358"/>
            <a:ext cx="720091" cy="481280"/>
          </a:xfrm>
          <a:prstGeom prst="rect">
            <a:avLst/>
          </a:prstGeom>
        </p:spPr>
      </p:pic>
      <p:pic>
        <p:nvPicPr>
          <p:cNvPr id="8" name="图片 7"/>
          <p:cNvPicPr/>
          <p:nvPr userDrawn="1">
            <p:custDataLst>
              <p:tags r:id="rId8"/>
            </p:custDataLst>
          </p:nvPr>
        </p:nvPicPr>
        <p:blipFill>
          <a:blip r:embed="rId7" r:link="rId6">
            <a:extLst>
              <a:ext uri="{28A0092B-C50C-407E-A947-70E740481C1C}">
                <a14:useLocalDpi xmlns:a14="http://schemas.microsoft.com/office/drawing/2010/main" val="0"/>
              </a:ext>
            </a:extLst>
          </a:blip>
          <a:stretch>
            <a:fillRect/>
          </a:stretch>
        </p:blipFill>
        <p:spPr>
          <a:xfrm>
            <a:off x="11471910" y="358"/>
            <a:ext cx="720091" cy="481280"/>
          </a:xfrm>
          <a:prstGeom prst="rect">
            <a:avLst/>
          </a:prstGeom>
        </p:spPr>
      </p:pic>
      <p:sp>
        <p:nvSpPr>
          <p:cNvPr id="2" name="标题 1"/>
          <p:cNvSpPr>
            <a:spLocks noGrp="1"/>
          </p:cNvSpPr>
          <p:nvPr>
            <p:ph type="title" hasCustomPrompt="1"/>
            <p:custDataLst>
              <p:tags r:id="rId9"/>
            </p:custDataLst>
          </p:nvPr>
        </p:nvSpPr>
        <p:spPr>
          <a:xfrm>
            <a:off x="1281602" y="1249428"/>
            <a:ext cx="9626400" cy="723525"/>
          </a:xfrm>
        </p:spPr>
        <p:txBody>
          <a:bodyPr anchor="ctr"/>
          <a:lstStyle>
            <a:lvl1pPr>
              <a:defRPr sz="3200" b="0" baseline="0">
                <a:solidFill>
                  <a:schemeClr val="tx1"/>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10"/>
            </p:custDataLst>
          </p:nvPr>
        </p:nvSpPr>
        <p:spPr>
          <a:xfrm>
            <a:off x="1281114" y="2163732"/>
            <a:ext cx="9626601" cy="3444841"/>
          </a:xfrm>
        </p:spPr>
        <p:txBody>
          <a:bodyPr/>
          <a:lstStyle>
            <a:lvl1pPr>
              <a:defRPr baseline="0">
                <a:solidFill>
                  <a:schemeClr val="tx1"/>
                </a:solidFill>
                <a:latin typeface="Arial" pitchFamily="34" charset="0"/>
                <a:ea typeface="隶书" panose="02010509060101010101" pitchFamily="49" charset="-122"/>
              </a:defRPr>
            </a:lvl1pPr>
            <a:lvl2pPr>
              <a:defRPr baseline="0">
                <a:solidFill>
                  <a:schemeClr val="tx1"/>
                </a:solidFill>
                <a:latin typeface="Arial" pitchFamily="34" charset="0"/>
                <a:ea typeface="隶书" panose="02010509060101010101" pitchFamily="49" charset="-122"/>
              </a:defRPr>
            </a:lvl2pPr>
            <a:lvl3pPr>
              <a:defRPr baseline="0">
                <a:solidFill>
                  <a:schemeClr val="tx1"/>
                </a:solidFill>
                <a:latin typeface="Arial" pitchFamily="34" charset="0"/>
                <a:ea typeface="隶书" panose="02010509060101010101" pitchFamily="49" charset="-122"/>
              </a:defRPr>
            </a:lvl3pPr>
            <a:lvl4pPr>
              <a:defRPr baseline="0">
                <a:solidFill>
                  <a:schemeClr val="tx1"/>
                </a:solidFill>
                <a:latin typeface="Arial" pitchFamily="34" charset="0"/>
                <a:ea typeface="隶书" panose="02010509060101010101" pitchFamily="49" charset="-122"/>
              </a:defRPr>
            </a:lvl4pPr>
            <a:lvl5pPr>
              <a:defRPr baseline="0">
                <a:solidFill>
                  <a:schemeClr val="tx1"/>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11"/>
            </p:custDataLst>
          </p:nvPr>
        </p:nvSpPr>
        <p:spPr/>
        <p:txBody>
          <a:bodyPr/>
          <a:lstStyle>
            <a:lvl1pPr>
              <a:defRPr>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2"/>
            </p:custDataLst>
          </p:nvPr>
        </p:nvSpPr>
        <p:spPr/>
        <p:txBody>
          <a:bodyPr/>
          <a:lstStyle>
            <a:lvl1pPr>
              <a:defRPr>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13"/>
            </p:custDataLst>
          </p:nvPr>
        </p:nvSpPr>
        <p:spPr/>
        <p:txBody>
          <a:bodyPr/>
          <a:lstStyle>
            <a:lvl1pPr>
              <a:defRPr>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标题幻灯片">
    <p:spTree>
      <p:nvGrpSpPr>
        <p:cNvPr id="1" name=""/>
        <p:cNvGrpSpPr/>
        <p:nvPr>
          <p:custDataLst>
            <p:tags r:id="rId1"/>
          </p:custDataLst>
        </p:nvPr>
      </p:nvGrpSpPr>
      <p:grpSpPr>
        <a:xfrm>
          <a:off x="0" y="0"/>
          <a:ext cx="0" cy="0"/>
        </a:xfrm>
      </p:grpSpPr>
      <p:sp>
        <p:nvSpPr>
          <p:cNvPr id="2" name="矩形 1"/>
          <p:cNvSpPr/>
          <p:nvPr userDrawn="1">
            <p:custDataLst>
              <p:tags r:id="rId2"/>
            </p:custDataLst>
          </p:nvPr>
        </p:nvSpPr>
        <p:spPr>
          <a:xfrm>
            <a:off x="228600" y="5162550"/>
            <a:ext cx="5867401" cy="16954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grpSp>
        <p:nvGrpSpPr>
          <p:cNvPr id="6147" name="组合 42"/>
          <p:cNvGrpSpPr/>
          <p:nvPr userDrawn="1">
            <p:custDataLst>
              <p:tags r:id="rId3"/>
            </p:custDataLst>
          </p:nvPr>
        </p:nvGrpSpPr>
        <p:grpSpPr>
          <a:xfrm>
            <a:off x="217488" y="200026"/>
            <a:ext cx="11717337" cy="6486525"/>
            <a:chOff x="216886" y="199284"/>
            <a:chExt cx="11718711" cy="6487648"/>
          </a:xfrm>
        </p:grpSpPr>
        <p:cxnSp>
          <p:nvCxnSpPr>
            <p:cNvPr id="44" name="直接连接符 43"/>
            <p:cNvCxnSpPr/>
            <p:nvPr userDrawn="1">
              <p:custDataLst>
                <p:tags r:id="rId4"/>
              </p:custDataLst>
            </p:nvPr>
          </p:nvCxnSpPr>
          <p:spPr>
            <a:xfrm>
              <a:off x="419100" y="211745"/>
              <a:ext cx="11304000" cy="0"/>
            </a:xfrm>
            <a:prstGeom prst="line">
              <a:avLst/>
            </a:prstGeom>
            <a:ln w="25400">
              <a:solidFill>
                <a:srgbClr val="C5AA89"/>
              </a:solidFill>
            </a:ln>
          </p:spPr>
          <p:style>
            <a:lnRef idx="1">
              <a:schemeClr val="accent1"/>
            </a:lnRef>
            <a:fillRef idx="0">
              <a:schemeClr val="accent1"/>
            </a:fillRef>
            <a:effectRef idx="0">
              <a:schemeClr val="accent1"/>
            </a:effectRef>
            <a:fontRef idx="minor">
              <a:schemeClr val="tx1"/>
            </a:fontRef>
          </p:style>
        </p:cxnSp>
        <p:grpSp>
          <p:nvGrpSpPr>
            <p:cNvPr id="6149" name="组合 44"/>
            <p:cNvGrpSpPr/>
            <p:nvPr userDrawn="1">
              <p:custDataLst>
                <p:tags r:id="rId5"/>
              </p:custDataLst>
            </p:nvPr>
          </p:nvGrpSpPr>
          <p:grpSpPr>
            <a:xfrm>
              <a:off x="216886" y="199284"/>
              <a:ext cx="11718711" cy="6487648"/>
              <a:chOff x="216886" y="199284"/>
              <a:chExt cx="11718711" cy="6487648"/>
            </a:xfrm>
          </p:grpSpPr>
          <p:cxnSp>
            <p:nvCxnSpPr>
              <p:cNvPr id="46" name="直接连接符 45"/>
              <p:cNvCxnSpPr/>
              <p:nvPr userDrawn="1">
                <p:custDataLst>
                  <p:tags r:id="rId6"/>
                </p:custDataLst>
              </p:nvPr>
            </p:nvCxnSpPr>
            <p:spPr>
              <a:xfrm flipH="1">
                <a:off x="229372" y="396750"/>
                <a:ext cx="0" cy="6084000"/>
              </a:xfrm>
              <a:prstGeom prst="line">
                <a:avLst/>
              </a:prstGeom>
              <a:ln w="25400">
                <a:solidFill>
                  <a:srgbClr val="C5AA89"/>
                </a:solidFill>
              </a:ln>
            </p:spPr>
            <p:style>
              <a:lnRef idx="1">
                <a:schemeClr val="accent1"/>
              </a:lnRef>
              <a:fillRef idx="0">
                <a:schemeClr val="accent1"/>
              </a:fillRef>
              <a:effectRef idx="0">
                <a:schemeClr val="accent1"/>
              </a:effectRef>
              <a:fontRef idx="minor">
                <a:schemeClr val="tx1"/>
              </a:fontRef>
            </p:style>
          </p:cxnSp>
          <p:grpSp>
            <p:nvGrpSpPr>
              <p:cNvPr id="6151" name="组合 46"/>
              <p:cNvGrpSpPr/>
              <p:nvPr userDrawn="1">
                <p:custDataLst>
                  <p:tags r:id="rId7"/>
                </p:custDataLst>
              </p:nvPr>
            </p:nvGrpSpPr>
            <p:grpSpPr>
              <a:xfrm>
                <a:off x="229372" y="199284"/>
                <a:ext cx="11704681" cy="286491"/>
                <a:chOff x="229372" y="199284"/>
                <a:chExt cx="11704681" cy="286491"/>
              </a:xfrm>
            </p:grpSpPr>
            <p:grpSp>
              <p:nvGrpSpPr>
                <p:cNvPr id="6152" name="组合 64"/>
                <p:cNvGrpSpPr/>
                <p:nvPr userDrawn="1">
                  <p:custDataLst>
                    <p:tags r:id="rId8"/>
                  </p:custDataLst>
                </p:nvPr>
              </p:nvGrpSpPr>
              <p:grpSpPr>
                <a:xfrm>
                  <a:off x="229372" y="211745"/>
                  <a:ext cx="298880" cy="274030"/>
                  <a:chOff x="7911670" y="1230920"/>
                  <a:chExt cx="1843650" cy="1378930"/>
                </a:xfrm>
              </p:grpSpPr>
              <p:sp>
                <p:nvSpPr>
                  <p:cNvPr id="73" name="矩形 72"/>
                  <p:cNvSpPr/>
                  <p:nvPr userDrawn="1">
                    <p:custDataLst>
                      <p:tags r:id="rId9"/>
                    </p:custDataLst>
                  </p:nvPr>
                </p:nvSpPr>
                <p:spPr>
                  <a:xfrm>
                    <a:off x="7911670" y="1230920"/>
                    <a:ext cx="614550" cy="57883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74" name="矩形 73"/>
                  <p:cNvSpPr/>
                  <p:nvPr userDrawn="1">
                    <p:custDataLst>
                      <p:tags r:id="rId10"/>
                    </p:custDataLst>
                  </p:nvPr>
                </p:nvSpPr>
                <p:spPr>
                  <a:xfrm>
                    <a:off x="852622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75" name="矩形 74"/>
                  <p:cNvSpPr/>
                  <p:nvPr userDrawn="1">
                    <p:custDataLst>
                      <p:tags r:id="rId11"/>
                    </p:custDataLst>
                  </p:nvPr>
                </p:nvSpPr>
                <p:spPr>
                  <a:xfrm>
                    <a:off x="8526220" y="220980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76" name="矩形 75"/>
                  <p:cNvSpPr/>
                  <p:nvPr userDrawn="1">
                    <p:custDataLst>
                      <p:tags r:id="rId12"/>
                    </p:custDataLst>
                  </p:nvPr>
                </p:nvSpPr>
                <p:spPr>
                  <a:xfrm>
                    <a:off x="914077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cxnSp>
                <p:nvCxnSpPr>
                  <p:cNvPr id="77" name="直接连接符 76"/>
                  <p:cNvCxnSpPr/>
                  <p:nvPr userDrawn="1">
                    <p:custDataLst>
                      <p:tags r:id="rId13"/>
                    </p:custDataLst>
                  </p:nvPr>
                </p:nvCxnSpPr>
                <p:spPr>
                  <a:xfrm flipH="1">
                    <a:off x="7911670" y="2209800"/>
                    <a:ext cx="614550" cy="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cxnSp>
                <p:nvCxnSpPr>
                  <p:cNvPr id="78" name="直接连接符 77"/>
                  <p:cNvCxnSpPr/>
                  <p:nvPr userDrawn="1">
                    <p:custDataLst>
                      <p:tags r:id="rId14"/>
                    </p:custDataLst>
                  </p:nvPr>
                </p:nvCxnSpPr>
                <p:spPr>
                  <a:xfrm flipH="1">
                    <a:off x="9140770" y="1230920"/>
                    <a:ext cx="0" cy="60374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grpSp>
            <p:grpSp>
              <p:nvGrpSpPr>
                <p:cNvPr id="6159" name="组合 65"/>
                <p:cNvGrpSpPr/>
                <p:nvPr userDrawn="1">
                  <p:custDataLst>
                    <p:tags r:id="rId15"/>
                  </p:custDataLst>
                </p:nvPr>
              </p:nvGrpSpPr>
              <p:grpSpPr>
                <a:xfrm flipH="1">
                  <a:off x="11635173" y="199284"/>
                  <a:ext cx="298880" cy="274030"/>
                  <a:chOff x="7911670" y="1230920"/>
                  <a:chExt cx="1843650" cy="1378930"/>
                </a:xfrm>
              </p:grpSpPr>
              <p:sp>
                <p:nvSpPr>
                  <p:cNvPr id="67" name="矩形 66"/>
                  <p:cNvSpPr/>
                  <p:nvPr userDrawn="1">
                    <p:custDataLst>
                      <p:tags r:id="rId16"/>
                    </p:custDataLst>
                  </p:nvPr>
                </p:nvSpPr>
                <p:spPr>
                  <a:xfrm>
                    <a:off x="7911670" y="1230920"/>
                    <a:ext cx="614550" cy="57883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68" name="矩形 67"/>
                  <p:cNvSpPr/>
                  <p:nvPr userDrawn="1">
                    <p:custDataLst>
                      <p:tags r:id="rId17"/>
                    </p:custDataLst>
                  </p:nvPr>
                </p:nvSpPr>
                <p:spPr>
                  <a:xfrm>
                    <a:off x="852622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69" name="矩形 68"/>
                  <p:cNvSpPr/>
                  <p:nvPr userDrawn="1">
                    <p:custDataLst>
                      <p:tags r:id="rId18"/>
                    </p:custDataLst>
                  </p:nvPr>
                </p:nvSpPr>
                <p:spPr>
                  <a:xfrm>
                    <a:off x="8526220" y="220980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70" name="矩形 69"/>
                  <p:cNvSpPr/>
                  <p:nvPr userDrawn="1">
                    <p:custDataLst>
                      <p:tags r:id="rId19"/>
                    </p:custDataLst>
                  </p:nvPr>
                </p:nvSpPr>
                <p:spPr>
                  <a:xfrm>
                    <a:off x="914077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cxnSp>
                <p:nvCxnSpPr>
                  <p:cNvPr id="71" name="直接连接符 70"/>
                  <p:cNvCxnSpPr/>
                  <p:nvPr userDrawn="1">
                    <p:custDataLst>
                      <p:tags r:id="rId20"/>
                    </p:custDataLst>
                  </p:nvPr>
                </p:nvCxnSpPr>
                <p:spPr>
                  <a:xfrm flipH="1">
                    <a:off x="7911670" y="2209800"/>
                    <a:ext cx="614550" cy="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cxnSp>
                <p:nvCxnSpPr>
                  <p:cNvPr id="72" name="直接连接符 71"/>
                  <p:cNvCxnSpPr/>
                  <p:nvPr userDrawn="1">
                    <p:custDataLst>
                      <p:tags r:id="rId21"/>
                    </p:custDataLst>
                  </p:nvPr>
                </p:nvCxnSpPr>
                <p:spPr>
                  <a:xfrm flipH="1">
                    <a:off x="9140770" y="1230920"/>
                    <a:ext cx="0" cy="60374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grpSp>
          </p:grpSp>
          <p:cxnSp>
            <p:nvCxnSpPr>
              <p:cNvPr id="48" name="直接连接符 47"/>
              <p:cNvCxnSpPr/>
              <p:nvPr userDrawn="1">
                <p:custDataLst>
                  <p:tags r:id="rId22"/>
                </p:custDataLst>
              </p:nvPr>
            </p:nvCxnSpPr>
            <p:spPr>
              <a:xfrm flipH="1">
                <a:off x="11935597" y="377700"/>
                <a:ext cx="0" cy="6124951"/>
              </a:xfrm>
              <a:prstGeom prst="line">
                <a:avLst/>
              </a:prstGeom>
              <a:ln w="25400">
                <a:solidFill>
                  <a:srgbClr val="C5AA89"/>
                </a:solidFill>
              </a:ln>
            </p:spPr>
            <p:style>
              <a:lnRef idx="1">
                <a:schemeClr val="accent1"/>
              </a:lnRef>
              <a:fillRef idx="0">
                <a:schemeClr val="accent1"/>
              </a:fillRef>
              <a:effectRef idx="0">
                <a:schemeClr val="accent1"/>
              </a:effectRef>
              <a:fontRef idx="minor">
                <a:schemeClr val="tx1"/>
              </a:fontRef>
            </p:style>
          </p:cxnSp>
          <p:grpSp>
            <p:nvGrpSpPr>
              <p:cNvPr id="6167" name="组合 48"/>
              <p:cNvGrpSpPr/>
              <p:nvPr userDrawn="1">
                <p:custDataLst>
                  <p:tags r:id="rId23"/>
                </p:custDataLst>
              </p:nvPr>
            </p:nvGrpSpPr>
            <p:grpSpPr>
              <a:xfrm flipV="1">
                <a:off x="216886" y="6400441"/>
                <a:ext cx="11704681" cy="286491"/>
                <a:chOff x="229372" y="199284"/>
                <a:chExt cx="11704681" cy="286491"/>
              </a:xfrm>
            </p:grpSpPr>
            <p:grpSp>
              <p:nvGrpSpPr>
                <p:cNvPr id="6168" name="组合 50"/>
                <p:cNvGrpSpPr/>
                <p:nvPr userDrawn="1">
                  <p:custDataLst>
                    <p:tags r:id="rId24"/>
                  </p:custDataLst>
                </p:nvPr>
              </p:nvGrpSpPr>
              <p:grpSpPr>
                <a:xfrm>
                  <a:off x="229372" y="211745"/>
                  <a:ext cx="298880" cy="274030"/>
                  <a:chOff x="7911670" y="1230920"/>
                  <a:chExt cx="1843650" cy="1378930"/>
                </a:xfrm>
              </p:grpSpPr>
              <p:sp>
                <p:nvSpPr>
                  <p:cNvPr id="59" name="矩形 58"/>
                  <p:cNvSpPr/>
                  <p:nvPr userDrawn="1">
                    <p:custDataLst>
                      <p:tags r:id="rId25"/>
                    </p:custDataLst>
                  </p:nvPr>
                </p:nvSpPr>
                <p:spPr>
                  <a:xfrm>
                    <a:off x="7911670" y="1230920"/>
                    <a:ext cx="614550" cy="57883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60" name="矩形 59"/>
                  <p:cNvSpPr/>
                  <p:nvPr userDrawn="1">
                    <p:custDataLst>
                      <p:tags r:id="rId26"/>
                    </p:custDataLst>
                  </p:nvPr>
                </p:nvSpPr>
                <p:spPr>
                  <a:xfrm>
                    <a:off x="852622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61" name="矩形 60"/>
                  <p:cNvSpPr/>
                  <p:nvPr userDrawn="1">
                    <p:custDataLst>
                      <p:tags r:id="rId27"/>
                    </p:custDataLst>
                  </p:nvPr>
                </p:nvSpPr>
                <p:spPr>
                  <a:xfrm>
                    <a:off x="8526220" y="220980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62" name="矩形 61"/>
                  <p:cNvSpPr/>
                  <p:nvPr userDrawn="1">
                    <p:custDataLst>
                      <p:tags r:id="rId28"/>
                    </p:custDataLst>
                  </p:nvPr>
                </p:nvSpPr>
                <p:spPr>
                  <a:xfrm>
                    <a:off x="914077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cxnSp>
                <p:nvCxnSpPr>
                  <p:cNvPr id="63" name="直接连接符 62"/>
                  <p:cNvCxnSpPr/>
                  <p:nvPr userDrawn="1">
                    <p:custDataLst>
                      <p:tags r:id="rId29"/>
                    </p:custDataLst>
                  </p:nvPr>
                </p:nvCxnSpPr>
                <p:spPr>
                  <a:xfrm flipH="1">
                    <a:off x="7911670" y="2209800"/>
                    <a:ext cx="614550" cy="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cxnSp>
                <p:nvCxnSpPr>
                  <p:cNvPr id="64" name="直接连接符 63"/>
                  <p:cNvCxnSpPr/>
                  <p:nvPr userDrawn="1">
                    <p:custDataLst>
                      <p:tags r:id="rId30"/>
                    </p:custDataLst>
                  </p:nvPr>
                </p:nvCxnSpPr>
                <p:spPr>
                  <a:xfrm flipH="1">
                    <a:off x="9140770" y="1230920"/>
                    <a:ext cx="0" cy="60374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grpSp>
            <p:grpSp>
              <p:nvGrpSpPr>
                <p:cNvPr id="6175" name="组合 51"/>
                <p:cNvGrpSpPr/>
                <p:nvPr userDrawn="1">
                  <p:custDataLst>
                    <p:tags r:id="rId31"/>
                  </p:custDataLst>
                </p:nvPr>
              </p:nvGrpSpPr>
              <p:grpSpPr>
                <a:xfrm flipH="1">
                  <a:off x="11635173" y="199284"/>
                  <a:ext cx="298880" cy="274030"/>
                  <a:chOff x="7911670" y="1230920"/>
                  <a:chExt cx="1843650" cy="1378930"/>
                </a:xfrm>
              </p:grpSpPr>
              <p:sp>
                <p:nvSpPr>
                  <p:cNvPr id="53" name="矩形 52"/>
                  <p:cNvSpPr/>
                  <p:nvPr userDrawn="1">
                    <p:custDataLst>
                      <p:tags r:id="rId32"/>
                    </p:custDataLst>
                  </p:nvPr>
                </p:nvSpPr>
                <p:spPr>
                  <a:xfrm>
                    <a:off x="7911670" y="1230920"/>
                    <a:ext cx="614550" cy="57883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54" name="矩形 53"/>
                  <p:cNvSpPr/>
                  <p:nvPr userDrawn="1">
                    <p:custDataLst>
                      <p:tags r:id="rId33"/>
                    </p:custDataLst>
                  </p:nvPr>
                </p:nvSpPr>
                <p:spPr>
                  <a:xfrm>
                    <a:off x="852622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55" name="矩形 54"/>
                  <p:cNvSpPr/>
                  <p:nvPr userDrawn="1">
                    <p:custDataLst>
                      <p:tags r:id="rId34"/>
                    </p:custDataLst>
                  </p:nvPr>
                </p:nvSpPr>
                <p:spPr>
                  <a:xfrm>
                    <a:off x="8526220" y="220980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sp>
                <p:nvSpPr>
                  <p:cNvPr id="56" name="矩形 55"/>
                  <p:cNvSpPr/>
                  <p:nvPr userDrawn="1">
                    <p:custDataLst>
                      <p:tags r:id="rId35"/>
                    </p:custDataLst>
                  </p:nvPr>
                </p:nvSpPr>
                <p:spPr>
                  <a:xfrm>
                    <a:off x="9140770" y="1809750"/>
                    <a:ext cx="614550" cy="400050"/>
                  </a:xfrm>
                  <a:prstGeom prst="rect">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endParaRPr lang="zh-CN" altLang="en-US" sz="1800" strike="noStrike" noProof="1"/>
                  </a:p>
                </p:txBody>
              </p:sp>
              <p:cxnSp>
                <p:nvCxnSpPr>
                  <p:cNvPr id="57" name="直接连接符 56"/>
                  <p:cNvCxnSpPr/>
                  <p:nvPr userDrawn="1">
                    <p:custDataLst>
                      <p:tags r:id="rId36"/>
                    </p:custDataLst>
                  </p:nvPr>
                </p:nvCxnSpPr>
                <p:spPr>
                  <a:xfrm flipH="1">
                    <a:off x="7911670" y="2209800"/>
                    <a:ext cx="614550" cy="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cxnSp>
                <p:nvCxnSpPr>
                  <p:cNvPr id="58" name="直接连接符 57"/>
                  <p:cNvCxnSpPr/>
                  <p:nvPr userDrawn="1">
                    <p:custDataLst>
                      <p:tags r:id="rId37"/>
                    </p:custDataLst>
                  </p:nvPr>
                </p:nvCxnSpPr>
                <p:spPr>
                  <a:xfrm flipH="1">
                    <a:off x="9140770" y="1230920"/>
                    <a:ext cx="0" cy="603740"/>
                  </a:xfrm>
                  <a:prstGeom prst="line">
                    <a:avLst/>
                  </a:prstGeom>
                  <a:noFill/>
                  <a:ln w="25400">
                    <a:solidFill>
                      <a:srgbClr val="C5AA89"/>
                    </a:solidFill>
                  </a:ln>
                </p:spPr>
                <p:style>
                  <a:lnRef idx="2">
                    <a:schemeClr val="accent1">
                      <a:shade val="50000"/>
                    </a:schemeClr>
                  </a:lnRef>
                  <a:fillRef idx="1">
                    <a:schemeClr val="accent1"/>
                  </a:fillRef>
                  <a:effectRef idx="0">
                    <a:schemeClr val="accent1"/>
                  </a:effectRef>
                  <a:fontRef idx="minor">
                    <a:schemeClr val="lt1"/>
                  </a:fontRef>
                </p:style>
              </p:cxnSp>
            </p:grpSp>
          </p:grpSp>
          <p:cxnSp>
            <p:nvCxnSpPr>
              <p:cNvPr id="50" name="直接连接符 49"/>
              <p:cNvCxnSpPr/>
              <p:nvPr userDrawn="1">
                <p:custDataLst>
                  <p:tags r:id="rId38"/>
                </p:custDataLst>
              </p:nvPr>
            </p:nvCxnSpPr>
            <p:spPr>
              <a:xfrm>
                <a:off x="419100" y="6674471"/>
                <a:ext cx="11304000" cy="0"/>
              </a:xfrm>
              <a:prstGeom prst="line">
                <a:avLst/>
              </a:prstGeom>
              <a:ln w="25400">
                <a:solidFill>
                  <a:srgbClr val="C5AA89"/>
                </a:solidFill>
              </a:ln>
            </p:spPr>
            <p:style>
              <a:lnRef idx="1">
                <a:schemeClr val="accent1"/>
              </a:lnRef>
              <a:fillRef idx="0">
                <a:schemeClr val="accent1"/>
              </a:fillRef>
              <a:effectRef idx="0">
                <a:schemeClr val="accent1"/>
              </a:effectRef>
              <a:fontRef idx="minor">
                <a:schemeClr val="tx1"/>
              </a:fontRef>
            </p:style>
          </p:cxnSp>
        </p:grpSp>
      </p:grpSp>
      <p:sp>
        <p:nvSpPr>
          <p:cNvPr id="3" name="日期占位符 2"/>
          <p:cNvSpPr>
            <a:spLocks noGrp="1"/>
          </p:cNvSpPr>
          <p:nvPr>
            <p:ph type="dt" sz="half" idx="10"/>
            <p:custDataLst>
              <p:tags r:id="rId39"/>
            </p:custDataLst>
          </p:nvPr>
        </p:nvSpPr>
        <p:spPr/>
        <p:txBody>
          <a:bodyPr/>
          <a:lstStyle/>
          <a:p>
            <a:pPr fontAlgn="base"/>
            <a:fld id="{D997B5FA-0921-464F-AAE1-844C04324D75}"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40"/>
            </p:custDataLst>
          </p:nvPr>
        </p:nvSpPr>
        <p:spPr/>
        <p:txBody>
          <a:bodyPr/>
          <a:lstStyle/>
          <a:p>
            <a:pPr fontAlgn="base"/>
            <a:r>
              <a:rPr lang="zh-CN" altLang="en-US" strike="noStrike" noProof="1">
                <a:latin typeface="汉仪尚巍手书W" panose="00020600040101010101" pitchFamily="18" charset="-122"/>
                <a:ea typeface="汉仪尚巍手书W" panose="00020600040101010101" pitchFamily="18" charset="-122"/>
                <a:cs typeface="+mn-cs"/>
              </a:rPr>
              <a:t>中外历史纲要（上）</a:t>
            </a:r>
            <a:endParaRPr lang="zh-CN" altLang="en-US" strike="noStrike" noProof="1"/>
          </a:p>
        </p:txBody>
      </p:sp>
      <p:sp>
        <p:nvSpPr>
          <p:cNvPr id="5" name="灯片编号占位符 4"/>
          <p:cNvSpPr>
            <a:spLocks noGrp="1"/>
          </p:cNvSpPr>
          <p:nvPr>
            <p:ph type="sldNum" sz="quarter" idx="12"/>
            <p:custDataLst>
              <p:tags r:id="rId41"/>
            </p:custDataLst>
          </p:nvPr>
        </p:nvSpPr>
        <p:spPr/>
        <p:txBody>
          <a:bodyPr/>
          <a:lstStyle/>
          <a:p>
            <a:pPr fontAlgn="base"/>
            <a:fld id="{565CE74E-AB26-4998-AD42-012C4C1AD076}"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幻灯片">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0" y="1"/>
            <a:ext cx="12191999" cy="1296000"/>
          </a:xfrm>
          <a:prstGeom prst="rect">
            <a:avLst/>
          </a:prstGeom>
          <a:solidFill>
            <a:srgbClr val="004D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9563100" y="223884"/>
            <a:ext cx="2295762" cy="1268574"/>
          </a:xfrm>
          <a:prstGeom prst="rect">
            <a:avLst/>
          </a:prstGeom>
          <a:effectLst>
            <a:outerShdw blurRad="50800" dist="38100" dir="2700000" algn="tl" rotWithShape="0">
              <a:prstClr val="black">
                <a:alpha val="40000"/>
              </a:prstClr>
            </a:outerShdw>
            <a:reflection blurRad="203200" stA="51000" endPos="38000" dir="5400000" sy="-100000" algn="bl" rotWithShape="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42" presetClass="entr" presetSubtype="0" dur="75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750"/>
                                        <p:tgtEl>
                                          <p:spTgt spid="8"/>
                                        </p:tgtEl>
                                      </p:cBhvr>
                                    </p:animEffect>
                                    <p:anim calcmode="lin" valueType="num">
                                      <p:cBhvr>
                                        <p:cTn id="13" dur="750" fill="hold"/>
                                        <p:tgtEl>
                                          <p:spTgt spid="8"/>
                                        </p:tgtEl>
                                        <p:attrNameLst>
                                          <p:attrName>ppt_x</p:attrName>
                                        </p:attrNameLst>
                                      </p:cBhvr>
                                      <p:tavLst>
                                        <p:tav tm="0">
                                          <p:val>
                                            <p:strVal val="#ppt_x"/>
                                          </p:val>
                                        </p:tav>
                                        <p:tav tm="100000">
                                          <p:val>
                                            <p:strVal val="#ppt_x"/>
                                          </p:val>
                                        </p:tav>
                                      </p:tavLst>
                                    </p:anim>
                                    <p:anim calcmode="lin" valueType="num">
                                      <p:cBhvr>
                                        <p:cTn id="14" dur="7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幻灯片">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0" y="1"/>
            <a:ext cx="12191999" cy="1296000"/>
          </a:xfrm>
          <a:prstGeom prst="rect">
            <a:avLst/>
          </a:prstGeom>
          <a:solidFill>
            <a:srgbClr val="004D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9563100" y="223884"/>
            <a:ext cx="2295762" cy="1268574"/>
          </a:xfrm>
          <a:prstGeom prst="rect">
            <a:avLst/>
          </a:prstGeom>
          <a:effectLst>
            <a:outerShdw blurRad="50800" dist="38100" dir="2700000" algn="tl" rotWithShape="0">
              <a:prstClr val="black">
                <a:alpha val="40000"/>
              </a:prstClr>
            </a:outerShdw>
            <a:reflection blurRad="203200" stA="51000" endPos="38000" dir="5400000" sy="-100000" algn="bl" rotWithShape="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42" presetClass="entr" presetSubtype="0" dur="75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750"/>
                                        <p:tgtEl>
                                          <p:spTgt spid="8"/>
                                        </p:tgtEl>
                                      </p:cBhvr>
                                    </p:animEffect>
                                    <p:anim calcmode="lin" valueType="num">
                                      <p:cBhvr>
                                        <p:cTn id="13" dur="750" fill="hold"/>
                                        <p:tgtEl>
                                          <p:spTgt spid="8"/>
                                        </p:tgtEl>
                                        <p:attrNameLst>
                                          <p:attrName>ppt_x</p:attrName>
                                        </p:attrNameLst>
                                      </p:cBhvr>
                                      <p:tavLst>
                                        <p:tav tm="0">
                                          <p:val>
                                            <p:strVal val="#ppt_x"/>
                                          </p:val>
                                        </p:tav>
                                        <p:tav tm="100000">
                                          <p:val>
                                            <p:strVal val="#ppt_x"/>
                                          </p:val>
                                        </p:tav>
                                      </p:tavLst>
                                    </p:anim>
                                    <p:anim calcmode="lin" valueType="num">
                                      <p:cBhvr>
                                        <p:cTn id="14" dur="7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标题幻灯片">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0" y="1"/>
            <a:ext cx="12191999" cy="1296000"/>
          </a:xfrm>
          <a:prstGeom prst="rect">
            <a:avLst/>
          </a:prstGeom>
          <a:solidFill>
            <a:srgbClr val="004D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9563100" y="223884"/>
            <a:ext cx="2295762" cy="1268574"/>
          </a:xfrm>
          <a:prstGeom prst="rect">
            <a:avLst/>
          </a:prstGeom>
          <a:effectLst>
            <a:outerShdw blurRad="50800" dist="38100" dir="2700000" algn="tl" rotWithShape="0">
              <a:prstClr val="black">
                <a:alpha val="40000"/>
              </a:prstClr>
            </a:outerShdw>
            <a:reflection blurRad="203200" stA="51000" endPos="38000" dir="5400000" sy="-100000" algn="bl" rotWithShape="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42" presetClass="entr" presetSubtype="0" dur="75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750"/>
                                        <p:tgtEl>
                                          <p:spTgt spid="8"/>
                                        </p:tgtEl>
                                      </p:cBhvr>
                                    </p:animEffect>
                                    <p:anim calcmode="lin" valueType="num">
                                      <p:cBhvr>
                                        <p:cTn id="13" dur="750" fill="hold"/>
                                        <p:tgtEl>
                                          <p:spTgt spid="8"/>
                                        </p:tgtEl>
                                        <p:attrNameLst>
                                          <p:attrName>ppt_x</p:attrName>
                                        </p:attrNameLst>
                                      </p:cBhvr>
                                      <p:tavLst>
                                        <p:tav tm="0">
                                          <p:val>
                                            <p:strVal val="#ppt_x"/>
                                          </p:val>
                                        </p:tav>
                                        <p:tav tm="100000">
                                          <p:val>
                                            <p:strVal val="#ppt_x"/>
                                          </p:val>
                                        </p:tav>
                                      </p:tavLst>
                                    </p:anim>
                                    <p:anim calcmode="lin" valueType="num">
                                      <p:cBhvr>
                                        <p:cTn id="14" dur="7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幻灯片">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0" y="1"/>
            <a:ext cx="12191999" cy="1296000"/>
          </a:xfrm>
          <a:prstGeom prst="rect">
            <a:avLst/>
          </a:prstGeom>
          <a:solidFill>
            <a:srgbClr val="004D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a:picLocks noChangeAspect="1"/>
          </p:cNvPicPr>
          <p:nvPr userDrawn="1">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9563100" y="223884"/>
            <a:ext cx="2295762" cy="1268574"/>
          </a:xfrm>
          <a:prstGeom prst="rect">
            <a:avLst/>
          </a:prstGeom>
          <a:effectLst>
            <a:outerShdw blurRad="50800" dist="38100" dir="2700000" algn="tl" rotWithShape="0">
              <a:prstClr val="black">
                <a:alpha val="40000"/>
              </a:prstClr>
            </a:outerShdw>
            <a:reflection blurRad="203200" stA="51000" endPos="38000" dir="5400000" sy="-100000" algn="bl" rotWithShape="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42" presetClass="entr" presetSubtype="0" dur="750" fill="hold" nodeType="after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750"/>
                                        <p:tgtEl>
                                          <p:spTgt spid="8"/>
                                        </p:tgtEl>
                                      </p:cBhvr>
                                    </p:animEffect>
                                    <p:anim calcmode="lin" valueType="num">
                                      <p:cBhvr>
                                        <p:cTn id="13" dur="750" fill="hold"/>
                                        <p:tgtEl>
                                          <p:spTgt spid="8"/>
                                        </p:tgtEl>
                                        <p:attrNameLst>
                                          <p:attrName>ppt_x</p:attrName>
                                        </p:attrNameLst>
                                      </p:cBhvr>
                                      <p:tavLst>
                                        <p:tav tm="0">
                                          <p:val>
                                            <p:strVal val="#ppt_x"/>
                                          </p:val>
                                        </p:tav>
                                        <p:tav tm="100000">
                                          <p:val>
                                            <p:strVal val="#ppt_x"/>
                                          </p:val>
                                        </p:tav>
                                      </p:tavLst>
                                    </p:anim>
                                    <p:anim calcmode="lin" valueType="num">
                                      <p:cBhvr>
                                        <p:cTn id="14" dur="7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08.xml" /><Relationship Id="rId2" Type="http://schemas.openxmlformats.org/officeDocument/2006/relationships/slideLayout" Target="../slideLayouts/slideLayout13.xml" /><Relationship Id="rId20" Type="http://schemas.openxmlformats.org/officeDocument/2006/relationships/tags" Target="../tags/tag209.xml" /><Relationship Id="rId21" Type="http://schemas.openxmlformats.org/officeDocument/2006/relationships/tags" Target="../tags/tag210.xml" /><Relationship Id="rId22" Type="http://schemas.openxmlformats.org/officeDocument/2006/relationships/tags" Target="../tags/tag211.xml" /><Relationship Id="rId23" Type="http://schemas.openxmlformats.org/officeDocument/2006/relationships/tags" Target="../tags/tag212.xml" /><Relationship Id="rId24" Type="http://schemas.openxmlformats.org/officeDocument/2006/relationships/tags" Target="../tags/tag213.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4.png" /><Relationship Id="rId27" Type="http://schemas.openxmlformats.org/officeDocument/2006/relationships/tags" Target="../tags/tag214.xml" /><Relationship Id="rId28" Type="http://schemas.openxmlformats.org/officeDocument/2006/relationships/image" Target="../media/image5.jpeg" /><Relationship Id="rId29"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28">
            <a:lum/>
          </a:blip>
          <a:stretch>
            <a:fillRect/>
          </a:stretch>
        </a:blipFill>
        <a:effectLst/>
      </p:bgPr>
    </p:bg>
    <p:spTree>
      <p:nvGrpSpPr>
        <p:cNvPr id="1" name=""/>
        <p:cNvGrpSpPr/>
        <p:nvPr>
          <p:custDataLst>
            <p:tags r:id="rId19"/>
          </p:custDataLst>
        </p:nvPr>
      </p:nvGrpSpPr>
      <p:grpSpPr>
        <a:xfrm>
          <a:off x="0" y="0"/>
          <a:ext cx="0" cy="0"/>
        </a:xfrm>
      </p:grpSpPr>
      <p:sp>
        <p:nvSpPr>
          <p:cNvPr id="2" name="标题占位符 1"/>
          <p:cNvSpPr>
            <a:spLocks noGrp="1"/>
          </p:cNvSpPr>
          <p:nvPr>
            <p:ph type="title"/>
            <p:custDataLst>
              <p:tags r:id="rId20"/>
            </p:custDataLst>
          </p:nvPr>
        </p:nvSpPr>
        <p:spPr>
          <a:xfrm>
            <a:off x="838202"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21"/>
            </p:custDataLst>
          </p:nvPr>
        </p:nvSpPr>
        <p:spPr>
          <a:xfrm>
            <a:off x="838202"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22"/>
            </p:custDataLst>
          </p:nvPr>
        </p:nvSpPr>
        <p:spPr>
          <a:xfrm>
            <a:off x="838201" y="6356351"/>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2" y="6356351"/>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1" y="6356351"/>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custDataLst>
              <p:tags r:id="rId27"/>
            </p:custDataLst>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32.xml" /><Relationship Id="rId2" Type="http://schemas.openxmlformats.org/officeDocument/2006/relationships/notesSlide" Target="../notesSlides/notesSlide1.xml" /><Relationship Id="rId3" Type="http://schemas.openxmlformats.org/officeDocument/2006/relationships/tags" Target="../tags/tag226.xml" /><Relationship Id="rId4" Type="http://schemas.openxmlformats.org/officeDocument/2006/relationships/image" Target="../media/image6.jpeg"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tags" Target="../tags/tag237.xml" /><Relationship Id="rId4" Type="http://schemas.openxmlformats.org/officeDocument/2006/relationships/image" Target="../media/image6.jpeg"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8.xml" /><Relationship Id="rId2" Type="http://schemas.openxmlformats.org/officeDocument/2006/relationships/tags" Target="../tags/tag241.xml" /><Relationship Id="rId3" Type="http://schemas.openxmlformats.org/officeDocument/2006/relationships/image" Target="../media/image7.png"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0.jpeg" /><Relationship Id="rId11" Type="http://schemas.openxmlformats.org/officeDocument/2006/relationships/tags" Target="../tags/tag255.xml" /><Relationship Id="rId12" Type="http://schemas.openxmlformats.org/officeDocument/2006/relationships/tags" Target="../tags/tag256.xml" /><Relationship Id="rId13" Type="http://schemas.openxmlformats.org/officeDocument/2006/relationships/tags" Target="../tags/tag257.xml" /><Relationship Id="rId14" Type="http://schemas.openxmlformats.org/officeDocument/2006/relationships/image" Target="../media/image11.png" /><Relationship Id="rId15" Type="http://schemas.openxmlformats.org/officeDocument/2006/relationships/tags" Target="../tags/tag258.xml" /><Relationship Id="rId16" Type="http://schemas.openxmlformats.org/officeDocument/2006/relationships/tags" Target="../tags/tag259.xml" /><Relationship Id="rId17" Type="http://schemas.openxmlformats.org/officeDocument/2006/relationships/image" Target="../media/image12.jpeg" /><Relationship Id="rId18" Type="http://schemas.openxmlformats.org/officeDocument/2006/relationships/tags" Target="../tags/tag260.xml" /><Relationship Id="rId19" Type="http://schemas.openxmlformats.org/officeDocument/2006/relationships/tags" Target="../tags/tag261.xml" /><Relationship Id="rId2" Type="http://schemas.openxmlformats.org/officeDocument/2006/relationships/tags" Target="../tags/tag249.xml" /><Relationship Id="rId20" Type="http://schemas.openxmlformats.org/officeDocument/2006/relationships/tags" Target="../tags/tag262.xml" /><Relationship Id="rId21" Type="http://schemas.openxmlformats.org/officeDocument/2006/relationships/tags" Target="../tags/tag263.xml" /><Relationship Id="rId22" Type="http://schemas.openxmlformats.org/officeDocument/2006/relationships/tags" Target="../tags/tag264.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tags" Target="../tags/tag253.xml" /><Relationship Id="rId9" Type="http://schemas.openxmlformats.org/officeDocument/2006/relationships/tags" Target="../tags/tag25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tags" Target="../tags/tag270.xml" /><Relationship Id="rId8" Type="http://schemas.openxmlformats.org/officeDocument/2006/relationships/tags" Target="../tags/tag271.xml" /><Relationship Id="rId9" Type="http://schemas.openxmlformats.org/officeDocument/2006/relationships/tags" Target="../tags/tag27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image" Target="../media/image13.jpeg" /><Relationship Id="rId13" Type="http://schemas.openxmlformats.org/officeDocument/2006/relationships/tags" Target="../tags/tag287.xml" /><Relationship Id="rId14" Type="http://schemas.openxmlformats.org/officeDocument/2006/relationships/tags" Target="../tags/tag288.xml" /><Relationship Id="rId15" Type="http://schemas.openxmlformats.org/officeDocument/2006/relationships/tags" Target="../tags/tag289.xml" /><Relationship Id="rId16" Type="http://schemas.openxmlformats.org/officeDocument/2006/relationships/image" Target="../media/image14.jpeg" /><Relationship Id="rId17" Type="http://schemas.openxmlformats.org/officeDocument/2006/relationships/tags" Target="../tags/tag290.xml" /><Relationship Id="rId18" Type="http://schemas.openxmlformats.org/officeDocument/2006/relationships/tags" Target="../tags/tag291.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8.xml" /><Relationship Id="rId11" Type="http://schemas.openxmlformats.org/officeDocument/2006/relationships/tags" Target="../tags/tag299.xml" /><Relationship Id="rId12" Type="http://schemas.openxmlformats.org/officeDocument/2006/relationships/tags" Target="../tags/tag300.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image" Target="../media/image15.png" /><Relationship Id="rId5" Type="http://schemas.openxmlformats.org/officeDocument/2006/relationships/tags" Target="../tags/tag294.xml" /><Relationship Id="rId6" Type="http://schemas.openxmlformats.org/officeDocument/2006/relationships/image" Target="../media/image16.jpeg"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9.xml" /><Relationship Id="rId11" Type="http://schemas.openxmlformats.org/officeDocument/2006/relationships/tags" Target="../tags/tag310.xml" /><Relationship Id="rId12" Type="http://schemas.openxmlformats.org/officeDocument/2006/relationships/image" Target="../media/image17.jpeg" /><Relationship Id="rId13" Type="http://schemas.openxmlformats.org/officeDocument/2006/relationships/tags" Target="../tags/tag311.xml" /><Relationship Id="rId14" Type="http://schemas.openxmlformats.org/officeDocument/2006/relationships/tags" Target="../tags/tag312.xml" /><Relationship Id="rId15" Type="http://schemas.openxmlformats.org/officeDocument/2006/relationships/tags" Target="../tags/tag313.xml" /><Relationship Id="rId16" Type="http://schemas.openxmlformats.org/officeDocument/2006/relationships/tags" Target="../tags/tag314.xml" /><Relationship Id="rId17" Type="http://schemas.openxmlformats.org/officeDocument/2006/relationships/tags" Target="../tags/tag315.xml" /><Relationship Id="rId18" Type="http://schemas.openxmlformats.org/officeDocument/2006/relationships/tags" Target="../tags/tag316.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tags" Target="../tags/tag307.xml" /><Relationship Id="rId9" Type="http://schemas.openxmlformats.org/officeDocument/2006/relationships/tags" Target="../tags/tag30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5.xml" /><Relationship Id="rId11" Type="http://schemas.openxmlformats.org/officeDocument/2006/relationships/tags" Target="../tags/tag326.xml" /><Relationship Id="rId12" Type="http://schemas.openxmlformats.org/officeDocument/2006/relationships/tags" Target="../tags/tag327.xml" /><Relationship Id="rId13" Type="http://schemas.openxmlformats.org/officeDocument/2006/relationships/tags" Target="../tags/tag328.xml" /><Relationship Id="rId2" Type="http://schemas.openxmlformats.org/officeDocument/2006/relationships/tags" Target="../tags/tag317.xml" /><Relationship Id="rId3" Type="http://schemas.openxmlformats.org/officeDocument/2006/relationships/tags" Target="../tags/tag318.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tags" Target="../tags/tag321.xml" /><Relationship Id="rId7" Type="http://schemas.openxmlformats.org/officeDocument/2006/relationships/tags" Target="../tags/tag322.xml" /><Relationship Id="rId8" Type="http://schemas.openxmlformats.org/officeDocument/2006/relationships/tags" Target="../tags/tag323.xml" /><Relationship Id="rId9" Type="http://schemas.openxmlformats.org/officeDocument/2006/relationships/tags" Target="../tags/tag3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tags" Target="../tags/tag333.xml" /><Relationship Id="rId4" Type="http://schemas.openxmlformats.org/officeDocument/2006/relationships/image" Target="../media/image6.jpeg" /><Relationship Id="rId5" Type="http://schemas.openxmlformats.org/officeDocument/2006/relationships/tags" Target="../tags/tag334.xml" /><Relationship Id="rId6" Type="http://schemas.openxmlformats.org/officeDocument/2006/relationships/tags" Target="../tags/tag335.xml" /><Relationship Id="rId7" Type="http://schemas.openxmlformats.org/officeDocument/2006/relationships/tags" Target="../tags/tag33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37.xml" /><Relationship Id="rId3" Type="http://schemas.openxmlformats.org/officeDocument/2006/relationships/tags" Target="../tags/tag338.xml" /><Relationship Id="rId4" Type="http://schemas.openxmlformats.org/officeDocument/2006/relationships/hyperlink" Target="https://d.book118.com/95520433112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p:cNvPicPr>
            <a:picLocks noChangeAspect="1"/>
          </p:cNvPicPr>
          <p:nvPr>
            <p:custDataLst>
              <p:tags r:id="rId5"/>
            </p:custDataLst>
          </p:nvPr>
        </p:nvPicPr>
        <p:blipFill>
          <a:blip r:embed="rId4"/>
          <a:stretch>
            <a:fillRect/>
          </a:stretch>
        </p:blipFill>
        <p:spPr>
          <a:xfrm>
            <a:off x="635" y="0"/>
            <a:ext cx="12191365" cy="6858000"/>
          </a:xfrm>
          <a:prstGeom prst="rect">
            <a:avLst/>
          </a:prstGeom>
        </p:spPr>
      </p:pic>
      <p:sp>
        <p:nvSpPr>
          <p:cNvPr id="2" name="文本框 1"/>
          <p:cNvSpPr txBox="1"/>
          <p:nvPr>
            <p:custDataLst>
              <p:tags r:id="rId6"/>
            </p:custDataLst>
          </p:nvPr>
        </p:nvSpPr>
        <p:spPr>
          <a:xfrm>
            <a:off x="1030605" y="2507615"/>
            <a:ext cx="10413365" cy="30308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lang="zh-CN" altLang="zh-CN" sz="3200" b="1" kern="100" smtClean="0">
                <a:solidFill>
                  <a:srgbClr val="FFC000"/>
                </a:solidFill>
                <a:latin typeface="微软雅黑" panose="020b0503020204020204" charset="-122"/>
                <a:ea typeface="微软雅黑"/>
                <a:cs typeface="微软雅黑" panose="020b0503020204020204" charset="-122"/>
                <a:sym typeface="+mn-ea"/>
              </a:rPr>
              <a:t>【课程标准】</a:t>
            </a:r>
            <a:r>
              <a:rPr lang="zh-CN" altLang="zh-CN" sz="2400" smtClean="0">
                <a:solidFill>
                  <a:schemeClr val="bg1"/>
                </a:solidFill>
                <a:latin typeface="微软雅黑" panose="020b0503020204020204" charset="-122"/>
                <a:ea typeface="微软雅黑"/>
              </a:rPr>
              <a:t>了解当代中国独立自主的和平外交政策的主要成就</a:t>
            </a:r>
            <a:r>
              <a:rPr lang="zh-CN" altLang="en-US" sz="2400" smtClean="0">
                <a:solidFill>
                  <a:schemeClr val="bg1"/>
                </a:solidFill>
                <a:latin typeface="微软雅黑" panose="020b0503020204020204" charset="-122"/>
                <a:ea typeface="微软雅黑"/>
              </a:rPr>
              <a:t>；分析外交政策制定的国内外环境；认识中国是一个负责任的大国，为世界发展贡献中国智慧。</a:t>
            </a:r>
            <a:endParaRPr lang="zh-CN" altLang="en-US" sz="2400" smtClean="0">
              <a:solidFill>
                <a:schemeClr val="bg1"/>
              </a:solidFill>
              <a:latin typeface="微软雅黑" panose="020b0503020204020204" charset="-122"/>
              <a:ea typeface="微软雅黑"/>
            </a:endParaRPr>
          </a:p>
          <a:p>
            <a:pPr indent="0" algn="just">
              <a:lnSpc>
                <a:spcPct val="110000"/>
              </a:lnSpc>
            </a:pPr>
            <a:endParaRPr lang="zh-CN" altLang="en-US" sz="2400" spc="200" smtClean="0">
              <a:solidFill>
                <a:schemeClr val="bg1"/>
              </a:solidFill>
              <a:effectLst/>
              <a:uFillTx/>
              <a:latin typeface="微软雅黑" panose="020b0503020204020204" charset="-122"/>
              <a:ea typeface="微软雅黑"/>
              <a:cs typeface="思源宋体 CN Heavy" panose="02020900000000000000" charset="-122"/>
            </a:endParaRPr>
          </a:p>
          <a:p>
            <a:pPr algn="l"/>
            <a:r>
              <a:rPr lang="en-US" altLang="zh-CN" sz="3200" b="1" smtClean="0">
                <a:solidFill>
                  <a:srgbClr val="002060"/>
                </a:solidFill>
                <a:latin typeface="微软雅黑" panose="020b0503020204020204" charset="-122"/>
                <a:ea typeface="微软雅黑"/>
                <a:cs typeface="微软雅黑" panose="020b0503020204020204" charset="-122"/>
                <a:sym typeface="+mn-ea"/>
              </a:rPr>
              <a:t>                 </a:t>
            </a:r>
            <a:endParaRPr lang="zh-CN" altLang="en-US" sz="3200" b="1">
              <a:solidFill>
                <a:srgbClr val="FFC000"/>
              </a:solidFill>
              <a:latin typeface="微软雅黑" panose="020b0503020204020204" charset="-122"/>
              <a:ea typeface="微软雅黑"/>
              <a:cs typeface="微软雅黑" panose="020b0503020204020204" charset="-122"/>
              <a:sym typeface="+mn-ea"/>
            </a:endParaRPr>
          </a:p>
          <a:p>
            <a:r>
              <a:rPr lang="en-US" altLang="zh-CN" sz="3200" b="1" kern="100">
                <a:solidFill>
                  <a:srgbClr val="FFC000"/>
                </a:solidFill>
                <a:effectLst/>
                <a:latin typeface="微软雅黑" panose="020b0503020204020204" charset="-122"/>
                <a:ea typeface="微软雅黑"/>
                <a:cs typeface="Times New Roman" panose="02020603050405020304"/>
                <a:sym typeface="+mn-ea"/>
              </a:rPr>
              <a:t> </a:t>
            </a:r>
            <a:r>
              <a:rPr lang="en-US" altLang="zh-CN" sz="3200" b="1" kern="100">
                <a:solidFill>
                  <a:schemeClr val="bg1"/>
                </a:solidFill>
                <a:effectLst/>
                <a:latin typeface="微软雅黑" panose="020b0503020204020204" charset="-122"/>
                <a:ea typeface="微软雅黑"/>
                <a:cs typeface="Times New Roman" panose="02020603050405020304"/>
                <a:sym typeface="+mn-ea"/>
              </a:rPr>
              <a:t> </a:t>
            </a:r>
            <a:endParaRPr lang="zh-CN" altLang="zh-CN" sz="3200" b="1" kern="100">
              <a:solidFill>
                <a:schemeClr val="bg1"/>
              </a:solidFill>
              <a:effectLst/>
              <a:latin typeface="微软雅黑" panose="020b0503020204020204" charset="-122"/>
              <a:ea typeface="微软雅黑"/>
              <a:cs typeface="Times New Roman" panose="02020603050405020304"/>
              <a:sym typeface="+mn-ea"/>
            </a:endParaRPr>
          </a:p>
          <a:p>
            <a:r>
              <a:rPr lang="en-US" altLang="zh-CN" sz="3200" b="1" kern="100">
                <a:solidFill>
                  <a:schemeClr val="bg1"/>
                </a:solidFill>
                <a:latin typeface="微软雅黑" panose="020b0503020204020204" charset="-122"/>
                <a:ea typeface="微软雅黑"/>
                <a:cs typeface="微软雅黑" panose="020b0503020204020204" charset="-122"/>
                <a:sym typeface="+mn-ea"/>
              </a:rPr>
              <a:t>                      </a:t>
            </a:r>
            <a:endParaRPr lang="en-US" altLang="zh-CN" sz="3200" b="1" kern="100">
              <a:solidFill>
                <a:schemeClr val="bg1"/>
              </a:solidFill>
              <a:latin typeface="微软雅黑" panose="020b0503020204020204" charset="-122"/>
              <a:ea typeface="微软雅黑"/>
              <a:cs typeface="微软雅黑" panose="020b0503020204020204" charset="-122"/>
              <a:sym typeface="+mn-ea"/>
            </a:endParaRPr>
          </a:p>
          <a:p>
            <a:r>
              <a:rPr lang="en-US" altLang="zh-CN" sz="4000" b="1" kern="100">
                <a:solidFill>
                  <a:schemeClr val="bg1"/>
                </a:solidFill>
                <a:effectLst/>
                <a:latin typeface="微软雅黑" panose="020b0503020204020204" charset="-122"/>
                <a:ea typeface="微软雅黑"/>
                <a:cs typeface="Times New Roman" panose="02020603050405020304"/>
                <a:sym typeface="+mn-ea"/>
              </a:rPr>
              <a:t> </a:t>
            </a:r>
            <a:endParaRPr lang="zh-CN" altLang="zh-CN" sz="2800" b="1" kern="100">
              <a:solidFill>
                <a:schemeClr val="bg1"/>
              </a:solidFill>
              <a:effectLst/>
              <a:latin typeface="微软雅黑" panose="020b0503020204020204" charset="-122"/>
              <a:ea typeface="微软雅黑"/>
              <a:cs typeface="Times New Roman" panose="02020603050405020304"/>
              <a:sym typeface="+mn-ea"/>
            </a:endParaRPr>
          </a:p>
        </p:txBody>
      </p:sp>
      <p:sp>
        <p:nvSpPr>
          <p:cNvPr id="11" name="文本框 10"/>
          <p:cNvSpPr txBox="1"/>
          <p:nvPr>
            <p:custDataLst>
              <p:tags r:id="rId7"/>
            </p:custDataLst>
          </p:nvPr>
        </p:nvSpPr>
        <p:spPr>
          <a:xfrm>
            <a:off x="889635" y="2406015"/>
            <a:ext cx="10695305" cy="3414395"/>
          </a:xfrm>
          <a:prstGeom prst="rect">
            <a:avLst/>
          </a:prstGeom>
          <a:noFill/>
          <a:ln w="6350">
            <a:solidFill>
              <a:srgbClr val="FFC000"/>
            </a:solidFill>
          </a:ln>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sz="4000" b="1" kern="100">
              <a:solidFill>
                <a:schemeClr val="bg1"/>
              </a:solidFill>
              <a:latin typeface="微软雅黑" panose="020b0503020204020204" charset="-122"/>
              <a:ea typeface="微软雅黑"/>
              <a:cs typeface="微软雅黑" panose="020b0503020204020204" charset="-122"/>
              <a:sym typeface="+mn-ea"/>
            </a:endParaRPr>
          </a:p>
        </p:txBody>
      </p:sp>
      <p:sp>
        <p:nvSpPr>
          <p:cNvPr id="4" name="文本框 3"/>
          <p:cNvSpPr txBox="1"/>
          <p:nvPr>
            <p:custDataLst>
              <p:tags r:id="rId8"/>
            </p:custDataLst>
          </p:nvPr>
        </p:nvSpPr>
        <p:spPr>
          <a:xfrm>
            <a:off x="1193800" y="4271010"/>
            <a:ext cx="8207375" cy="17500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solidFill>
                  <a:schemeClr val="bg1"/>
                </a:solidFill>
                <a:latin typeface="微软雅黑" panose="020b0503020204020204" charset="-122"/>
                <a:ea typeface="微软雅黑"/>
                <a:cs typeface="楷体" panose="02010609060101010101" charset="-122"/>
                <a:sym typeface="+mn-ea"/>
              </a:rPr>
              <a:t> </a:t>
            </a:r>
            <a:r>
              <a:rPr lang="zh-CN" sz="3200" b="1">
                <a:solidFill>
                  <a:srgbClr val="FFC000"/>
                </a:solidFill>
                <a:latin typeface="微软雅黑" panose="020b0503020204020204" charset="-122"/>
                <a:ea typeface="微软雅黑"/>
                <a:sym typeface="+mn-ea"/>
              </a:rPr>
              <a:t>目录</a:t>
            </a:r>
            <a:r>
              <a:rPr lang="en-US" altLang="zh-CN" sz="4000" b="1">
                <a:solidFill>
                  <a:srgbClr val="FFC000"/>
                </a:solidFill>
                <a:latin typeface="微软雅黑" panose="020b0503020204020204" charset="-122"/>
                <a:ea typeface="微软雅黑"/>
                <a:sym typeface="+mn-ea"/>
              </a:rPr>
              <a:t>  </a:t>
            </a:r>
            <a:r>
              <a:rPr lang="zh-CN" sz="2400" smtClean="0">
                <a:solidFill>
                  <a:schemeClr val="bg1"/>
                </a:solidFill>
                <a:latin typeface="微软雅黑" panose="020b0503020204020204" charset="-122"/>
                <a:ea typeface="微软雅黑"/>
                <a:sym typeface="+mn-ea"/>
              </a:rPr>
              <a:t>一、</a:t>
            </a:r>
            <a:r>
              <a:rPr lang="zh-CN" altLang="en-US" sz="2400" smtClean="0">
                <a:solidFill>
                  <a:schemeClr val="bg1"/>
                </a:solidFill>
                <a:latin typeface="微软雅黑" panose="020b0503020204020204" charset="-122"/>
                <a:ea typeface="微软雅黑"/>
                <a:sym typeface="+mn-ea"/>
              </a:rPr>
              <a:t>开创独立自主的和平外交</a:t>
            </a:r>
            <a:endParaRPr lang="zh-CN" altLang="zh-CN" sz="2400" kern="100" smtClean="0">
              <a:solidFill>
                <a:schemeClr val="bg1"/>
              </a:solidFill>
              <a:latin typeface="微软雅黑" panose="020b0503020204020204" charset="-122"/>
              <a:ea typeface="微软雅黑"/>
              <a:cs typeface="微软雅黑" panose="020b0503020204020204" charset="-122"/>
              <a:sym typeface="+mn-ea"/>
            </a:endParaRPr>
          </a:p>
          <a:p>
            <a:r>
              <a:rPr lang="en-US" altLang="zh-CN" sz="2400" b="1" kern="100">
                <a:solidFill>
                  <a:schemeClr val="bg1"/>
                </a:solidFill>
                <a:latin typeface="微软雅黑" panose="020b0503020204020204" charset="-122"/>
                <a:ea typeface="微软雅黑"/>
                <a:cs typeface="微软雅黑" panose="020b0503020204020204" charset="-122"/>
                <a:sym typeface="+mn-ea"/>
              </a:rPr>
              <a:t>             </a:t>
            </a:r>
            <a:r>
              <a:rPr lang="en-US" altLang="zh-CN" sz="2400" b="1" kern="100" smtClean="0">
                <a:solidFill>
                  <a:schemeClr val="bg1"/>
                </a:solidFill>
                <a:latin typeface="微软雅黑" panose="020b0503020204020204" charset="-122"/>
                <a:ea typeface="微软雅黑"/>
                <a:cs typeface="微软雅黑" panose="020b0503020204020204" charset="-122"/>
                <a:sym typeface="+mn-ea"/>
              </a:rPr>
              <a:t> </a:t>
            </a:r>
            <a:r>
              <a:rPr lang="zh-CN" altLang="en-US" sz="2400" kern="100" smtClean="0">
                <a:solidFill>
                  <a:schemeClr val="bg1"/>
                </a:solidFill>
                <a:latin typeface="微软雅黑" panose="020b0503020204020204" charset="-122"/>
                <a:ea typeface="微软雅黑"/>
                <a:cs typeface="微软雅黑" panose="020b0503020204020204" charset="-122"/>
                <a:sym typeface="+mn-ea"/>
              </a:rPr>
              <a:t>二、改革开放后的外交成就</a:t>
            </a:r>
            <a:endParaRPr lang="zh-CN" altLang="zh-CN" sz="2400" kern="100">
              <a:solidFill>
                <a:schemeClr val="bg1"/>
              </a:solidFill>
              <a:latin typeface="微软雅黑" panose="020b0503020204020204" charset="-122"/>
              <a:ea typeface="微软雅黑"/>
              <a:cs typeface="微软雅黑" panose="020b0503020204020204" charset="-122"/>
              <a:sym typeface="+mn-ea"/>
            </a:endParaRPr>
          </a:p>
          <a:p>
            <a:r>
              <a:rPr lang="en-US" altLang="zh-CN" sz="2400" b="1">
                <a:solidFill>
                  <a:srgbClr val="FF0000"/>
                </a:solidFill>
                <a:sym typeface="+mn-ea"/>
              </a:rPr>
              <a:t>        </a:t>
            </a:r>
            <a:r>
              <a:rPr lang="en-US" altLang="zh-CN" sz="2400" b="1">
                <a:solidFill>
                  <a:schemeClr val="bg1"/>
                </a:solidFill>
                <a:sym typeface="+mn-ea"/>
              </a:rPr>
              <a:t>          </a:t>
            </a:r>
            <a:r>
              <a:rPr lang="zh-CN" altLang="en-US" sz="2400" smtClean="0">
                <a:solidFill>
                  <a:schemeClr val="bg1"/>
                </a:solidFill>
                <a:sym typeface="+mn-ea"/>
              </a:rPr>
              <a:t>三</a:t>
            </a:r>
            <a:r>
              <a:rPr lang="en-US" altLang="zh-CN" sz="2400" smtClean="0">
                <a:solidFill>
                  <a:schemeClr val="bg1"/>
                </a:solidFill>
                <a:sym typeface="+mn-ea"/>
              </a:rPr>
              <a:t> </a:t>
            </a:r>
            <a:r>
              <a:rPr lang="zh-CN" altLang="en-US" sz="2400" smtClean="0">
                <a:solidFill>
                  <a:schemeClr val="bg1"/>
                </a:solidFill>
                <a:sym typeface="+mn-ea"/>
              </a:rPr>
              <a:t>、</a:t>
            </a:r>
            <a:r>
              <a:rPr lang="zh-CN" altLang="en-US" sz="2400" smtClean="0">
                <a:solidFill>
                  <a:schemeClr val="bg1"/>
                </a:solidFill>
                <a:latin typeface="微软雅黑" panose="020b0503020204020204" charset="-122"/>
                <a:ea typeface="微软雅黑"/>
              </a:rPr>
              <a:t>中共十八大以来的中国特色大国外交</a:t>
            </a:r>
            <a:endParaRPr lang="zh-CN" altLang="en-US" sz="2400" smtClean="0">
              <a:solidFill>
                <a:schemeClr val="bg1"/>
              </a:solidFill>
              <a:latin typeface="微软雅黑" panose="020b0503020204020204" charset="-122"/>
              <a:ea typeface="微软雅黑"/>
            </a:endParaRPr>
          </a:p>
          <a:p>
            <a:endParaRPr lang="zh-CN" altLang="zh-CN" sz="2400" kern="100">
              <a:solidFill>
                <a:schemeClr val="bg1"/>
              </a:solidFill>
              <a:latin typeface="微软雅黑" panose="020b0503020204020204" charset="-122"/>
              <a:ea typeface="微软雅黑"/>
              <a:cs typeface="微软雅黑" panose="020b0503020204020204" charset="-122"/>
              <a:sym typeface="+mn-ea"/>
            </a:endParaRPr>
          </a:p>
          <a:p>
            <a:r>
              <a:rPr lang="en-US" altLang="zh-CN" sz="2400" b="1">
                <a:solidFill>
                  <a:schemeClr val="bg1"/>
                </a:solidFill>
                <a:sym typeface="+mn-ea"/>
              </a:rPr>
              <a:t>  </a:t>
            </a:r>
            <a:r>
              <a:rPr lang="en-US" altLang="zh-CN" sz="2400" b="1">
                <a:solidFill>
                  <a:srgbClr val="FF0000"/>
                </a:solidFill>
                <a:sym typeface="+mn-ea"/>
              </a:rPr>
              <a:t>                                                       </a:t>
            </a:r>
            <a:endParaRPr lang="zh-CN" altLang="en-US" sz="2400" b="1">
              <a:solidFill>
                <a:srgbClr val="FF0000"/>
              </a:solidFill>
            </a:endParaRPr>
          </a:p>
          <a:p>
            <a:r>
              <a:rPr lang="en-US" altLang="zh-CN" sz="3200" b="1">
                <a:solidFill>
                  <a:srgbClr val="FFC000"/>
                </a:solidFill>
                <a:latin typeface="微软雅黑" panose="020b0503020204020204" charset="-122"/>
                <a:ea typeface="微软雅黑"/>
                <a:sym typeface="+mn-ea"/>
              </a:rPr>
              <a:t>  </a:t>
            </a:r>
            <a:r>
              <a:rPr lang="en-US" altLang="zh-CN" sz="3200" b="1">
                <a:solidFill>
                  <a:schemeClr val="bg1"/>
                </a:solidFill>
                <a:sym typeface="+mn-ea"/>
              </a:rPr>
              <a:t>    </a:t>
            </a:r>
            <a:r>
              <a:rPr lang="en-US" altLang="zh-CN" sz="3200" b="1">
                <a:solidFill>
                  <a:srgbClr val="FF0000"/>
                </a:solidFill>
                <a:sym typeface="+mn-ea"/>
              </a:rPr>
              <a:t>                                                                              </a:t>
            </a:r>
            <a:endParaRPr lang="zh-CN" altLang="zh-CN" sz="4000" b="1" kern="100">
              <a:solidFill>
                <a:srgbClr val="002060"/>
              </a:solidFill>
              <a:ea typeface="黑体" panose="02010609060101010101" charset="-122"/>
              <a:cs typeface="Times New Roman" panose="02020603050405020304"/>
              <a:sym typeface="+mn-ea"/>
            </a:endParaRPr>
          </a:p>
          <a:p>
            <a:r>
              <a:rPr lang="en-US" altLang="zh-CN" sz="4000" b="1" kern="100">
                <a:solidFill>
                  <a:srgbClr val="002060"/>
                </a:solidFill>
                <a:ea typeface="黑体" panose="02010609060101010101" charset="-122"/>
                <a:cs typeface="Times New Roman" panose="02020603050405020304"/>
                <a:sym typeface="+mn-ea"/>
              </a:rPr>
              <a:t>           </a:t>
            </a:r>
            <a:endParaRPr lang="zh-CN" altLang="zh-CN" sz="3200" b="1" kern="100">
              <a:solidFill>
                <a:schemeClr val="bg1"/>
              </a:solidFill>
              <a:latin typeface="微软雅黑" panose="020b0503020204020204" charset="-122"/>
              <a:ea typeface="微软雅黑"/>
              <a:cs typeface="微软雅黑" panose="020b0503020204020204" charset="-122"/>
              <a:sym typeface="+mn-ea"/>
            </a:endParaRPr>
          </a:p>
        </p:txBody>
      </p:sp>
      <p:sp>
        <p:nvSpPr>
          <p:cNvPr id="5" name="文本框 4"/>
          <p:cNvSpPr txBox="1"/>
          <p:nvPr>
            <p:custDataLst>
              <p:tags r:id="rId9"/>
            </p:custDataLst>
          </p:nvPr>
        </p:nvSpPr>
        <p:spPr>
          <a:xfrm>
            <a:off x="3067686" y="672465"/>
            <a:ext cx="6142990" cy="147117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lnSpc>
                <a:spcPct val="140000"/>
              </a:lnSpc>
              <a:spcAft>
                <a:spcPct val="0"/>
              </a:spcAft>
              <a:buNone/>
              <a:tabLst>
                <a:tab pos="5600700"/>
                <a:tab pos="9867900"/>
              </a:tabLst>
            </a:pPr>
            <a:r>
              <a:rPr sz="3200" b="1" smtClean="0">
                <a:solidFill>
                  <a:srgbClr val="FFC000"/>
                </a:solidFill>
                <a:latin typeface="微软雅黑" panose="020b0503020204020204" charset="-122"/>
                <a:ea typeface="微软雅黑"/>
                <a:sym typeface="+mn-ea"/>
              </a:rPr>
              <a:t>第</a:t>
            </a:r>
            <a:r>
              <a:rPr lang="zh-CN" altLang="en-US" sz="3200" b="1" smtClean="0">
                <a:solidFill>
                  <a:srgbClr val="FFC000"/>
                </a:solidFill>
                <a:latin typeface="微软雅黑" panose="020b0503020204020204" charset="-122"/>
                <a:ea typeface="微软雅黑"/>
                <a:sym typeface="+mn-ea"/>
              </a:rPr>
              <a:t>四</a:t>
            </a:r>
            <a:r>
              <a:rPr sz="3200" b="1" smtClean="0">
                <a:solidFill>
                  <a:srgbClr val="FFC000"/>
                </a:solidFill>
                <a:latin typeface="微软雅黑" panose="020b0503020204020204" charset="-122"/>
                <a:ea typeface="微软雅黑"/>
                <a:sym typeface="+mn-ea"/>
              </a:rPr>
              <a:t>单元</a:t>
            </a:r>
            <a:r>
              <a:rPr lang="en-US" sz="3200" b="1" smtClean="0">
                <a:solidFill>
                  <a:srgbClr val="FFC000"/>
                </a:solidFill>
                <a:latin typeface="微软雅黑" panose="020b0503020204020204" charset="-122"/>
                <a:ea typeface="微软雅黑"/>
                <a:sym typeface="+mn-ea"/>
              </a:rPr>
              <a:t>  </a:t>
            </a:r>
            <a:r>
              <a:rPr lang="zh-CN" altLang="en-US" sz="3200" b="1" smtClean="0">
                <a:solidFill>
                  <a:srgbClr val="FFC000"/>
                </a:solidFill>
                <a:latin typeface="微软雅黑" panose="020b0503020204020204" charset="-122"/>
                <a:ea typeface="微软雅黑"/>
                <a:sym typeface="+mn-ea"/>
              </a:rPr>
              <a:t>民族关系与国家关系</a:t>
            </a:r>
            <a:endParaRPr sz="3200" b="1">
              <a:solidFill>
                <a:srgbClr val="FFC000"/>
              </a:solidFill>
              <a:latin typeface="微软雅黑" panose="020b0503020204020204" charset="-122"/>
              <a:ea typeface="微软雅黑"/>
              <a:cs typeface="微软雅黑" panose="020b0503020204020204" charset="-122"/>
              <a:sym typeface="+mn-ea"/>
            </a:endParaRPr>
          </a:p>
          <a:p>
            <a:pPr algn="just">
              <a:lnSpc>
                <a:spcPct val="140000"/>
              </a:lnSpc>
              <a:spcAft>
                <a:spcPct val="0"/>
              </a:spcAft>
              <a:tabLst>
                <a:tab pos="5600700"/>
                <a:tab pos="9867900"/>
              </a:tabLst>
            </a:pPr>
            <a:r>
              <a:rPr lang="zh-CN" sz="3200" b="1" smtClean="0">
                <a:solidFill>
                  <a:srgbClr val="FFC000"/>
                </a:solidFill>
                <a:latin typeface="微软雅黑" panose="020b0503020204020204" charset="-122"/>
                <a:ea typeface="微软雅黑"/>
                <a:cs typeface="微软雅黑" panose="020b0503020204020204" charset="-122"/>
                <a:sym typeface="+mn-ea"/>
              </a:rPr>
              <a:t>第</a:t>
            </a:r>
            <a:r>
              <a:rPr lang="en-US" altLang="zh-CN" sz="3200" b="1" smtClean="0">
                <a:solidFill>
                  <a:srgbClr val="FFC000"/>
                </a:solidFill>
                <a:latin typeface="微软雅黑" panose="020b0503020204020204" charset="-122"/>
                <a:ea typeface="微软雅黑"/>
                <a:cs typeface="微软雅黑" panose="020b0503020204020204" charset="-122"/>
                <a:sym typeface="+mn-ea"/>
              </a:rPr>
              <a:t>14</a:t>
            </a:r>
            <a:r>
              <a:rPr lang="zh-CN" altLang="en-US" sz="3200" b="1" smtClean="0">
                <a:solidFill>
                  <a:srgbClr val="FFC000"/>
                </a:solidFill>
                <a:latin typeface="微软雅黑" panose="020b0503020204020204" charset="-122"/>
                <a:ea typeface="微软雅黑"/>
                <a:cs typeface="微软雅黑" panose="020b0503020204020204" charset="-122"/>
                <a:sym typeface="+mn-ea"/>
              </a:rPr>
              <a:t>课  当代中国的外交</a:t>
            </a:r>
            <a:endParaRPr lang="zh-CN" altLang="en-US" sz="3200" b="1">
              <a:solidFill>
                <a:srgbClr val="FFC000"/>
              </a:solidFill>
              <a:latin typeface="微软雅黑" panose="020b0503020204020204" charset="-122"/>
              <a:ea typeface="微软雅黑"/>
              <a:cs typeface="微软雅黑" panose="020b0503020204020204" charset="-122"/>
              <a:sym typeface="+mn-ea"/>
            </a:endParaRPr>
          </a:p>
        </p:txBody>
      </p:sp>
    </p:spTree>
    <p:custDataLst>
      <p:tags r:id="rId10"/>
    </p:custDataLst>
  </p:cSld>
  <p:clrMapOvr>
    <a:masterClrMapping/>
  </p:clrMapOvr>
  <p:transition spd="slow">
    <p:strips dir="rd"/>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p:cNvPicPr>
            <a:picLocks noChangeAspect="1"/>
          </p:cNvPicPr>
          <p:nvPr>
            <p:custDataLst>
              <p:tags r:id="rId5"/>
            </p:custDataLst>
          </p:nvPr>
        </p:nvPicPr>
        <p:blipFill>
          <a:blip r:embed="rId4"/>
          <a:stretch>
            <a:fillRect/>
          </a:stretch>
        </p:blipFill>
        <p:spPr>
          <a:xfrm>
            <a:off x="636" y="0"/>
            <a:ext cx="12191365" cy="6858000"/>
          </a:xfrm>
          <a:prstGeom prst="rect">
            <a:avLst/>
          </a:prstGeom>
        </p:spPr>
      </p:pic>
      <p:sp>
        <p:nvSpPr>
          <p:cNvPr id="2" name="文本框 1"/>
          <p:cNvSpPr txBox="1"/>
          <p:nvPr>
            <p:custDataLst>
              <p:tags r:id="rId6"/>
            </p:custDataLst>
          </p:nvPr>
        </p:nvSpPr>
        <p:spPr>
          <a:xfrm>
            <a:off x="1828800" y="2270126"/>
            <a:ext cx="9134475" cy="11487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5400" b="1" smtClean="0">
                <a:solidFill>
                  <a:schemeClr val="bg1"/>
                </a:solidFill>
                <a:latin typeface="微软雅黑" panose="020b0503020204020204" charset="-122"/>
                <a:ea typeface="微软雅黑"/>
                <a:cs typeface="微软雅黑" panose="020b0503020204020204" charset="-122"/>
                <a:sym typeface="+mn-ea"/>
              </a:rPr>
              <a:t>一、</a:t>
            </a:r>
            <a:r>
              <a:rPr lang="zh-CN" altLang="en-US" sz="5400" b="1" smtClean="0">
                <a:solidFill>
                  <a:schemeClr val="bg1"/>
                </a:solidFill>
                <a:latin typeface="微软雅黑" panose="020b0503020204020204" charset="-122"/>
                <a:ea typeface="微软雅黑"/>
                <a:sym typeface="+mn-ea"/>
              </a:rPr>
              <a:t>开创独立自主的和平外交</a:t>
            </a:r>
            <a:endParaRPr lang="zh-CN" altLang="en-US" sz="5400" b="1" spc="150" smtClean="0">
              <a:ln w="3175">
                <a:noFill/>
                <a:prstDash val="dash"/>
              </a:ln>
              <a:solidFill>
                <a:schemeClr val="bg1"/>
              </a:solidFill>
              <a:latin typeface="微软雅黑" panose="020b0503020204020204" charset="-122"/>
              <a:ea typeface="微软雅黑"/>
              <a:cs typeface="微软雅黑" panose="020b0503020204020204" charset="-122"/>
              <a:sym typeface="+mn-ea"/>
            </a:endParaRPr>
          </a:p>
          <a:p>
            <a:pPr algn="ctr">
              <a:lnSpc>
                <a:spcPct val="130000"/>
              </a:lnSpc>
            </a:pPr>
            <a:endParaRPr lang="zh-CN" altLang="en-US" sz="5400" b="1" spc="150">
              <a:ln w="3175">
                <a:noFill/>
                <a:prstDash val="dash"/>
              </a:ln>
              <a:solidFill>
                <a:schemeClr val="bg1"/>
              </a:solidFill>
              <a:latin typeface="+mn-ea"/>
              <a:cs typeface="微软雅黑" panose="020b0503020204020204" charset="-122"/>
              <a:sym typeface="+mn-ea"/>
            </a:endParaRPr>
          </a:p>
        </p:txBody>
      </p:sp>
    </p:spTree>
    <p:custDataLst>
      <p:tags r:id="rId7"/>
    </p:custDataLst>
  </p:cSld>
  <p:clrMapOvr>
    <a:masterClrMapping/>
  </p:clrMapOvr>
  <p:transition spd="slow">
    <p:strips dir="r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19459" name="图片 5"/>
          <p:cNvPicPr>
            <a:picLocks noChangeAspect="1" noChangeArrowheads="1"/>
          </p:cNvPicPr>
          <p:nvPr>
            <p:custDataLst>
              <p:tags r:id="rId4"/>
            </p:custDataLst>
          </p:nvPr>
        </p:nvPicPr>
        <p:blipFill>
          <a:blip r:embed="rId3"/>
          <a:stretch>
            <a:fillRect/>
          </a:stretch>
        </p:blipFill>
        <p:spPr bwMode="auto">
          <a:xfrm>
            <a:off x="315016" y="1057276"/>
            <a:ext cx="6600825" cy="4923320"/>
          </a:xfrm>
          <a:prstGeom prst="rect">
            <a:avLst/>
          </a:prstGeom>
          <a:noFill/>
          <a:ln w="38100">
            <a:noFill/>
            <a:miter lim="800000"/>
          </a:ln>
        </p:spPr>
      </p:pic>
      <p:sp>
        <p:nvSpPr>
          <p:cNvPr id="19460" name="文本框 14338"/>
          <p:cNvSpPr txBox="1">
            <a:spLocks noChangeArrowheads="1"/>
          </p:cNvSpPr>
          <p:nvPr>
            <p:custDataLst>
              <p:tags r:id="rId5"/>
            </p:custDataLst>
          </p:nvPr>
        </p:nvSpPr>
        <p:spPr bwMode="auto">
          <a:xfrm>
            <a:off x="1405629" y="2470910"/>
            <a:ext cx="2206625" cy="466725"/>
          </a:xfrm>
          <a:prstGeom prst="rect">
            <a:avLst/>
          </a:prstGeom>
          <a:gradFill rotWithShape="0">
            <a:gsLst>
              <a:gs pos="0">
                <a:srgbClr val="FBFB11"/>
              </a:gs>
              <a:gs pos="100000">
                <a:srgbClr val="838309"/>
              </a:gs>
            </a:gsLst>
            <a:lin ang="5400000"/>
          </a:gradFill>
          <a:ln w="9525">
            <a:solidFill>
              <a:srgbClr val="FFFF00"/>
            </a:solid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zh-CN" altLang="en-US" sz="2400" b="1">
                <a:ea typeface="微软雅黑"/>
              </a:rPr>
              <a:t>社会主义阵营</a:t>
            </a:r>
            <a:endParaRPr lang="zh-CN" altLang="en-US" sz="2400" b="1">
              <a:ea typeface="微软雅黑"/>
            </a:endParaRPr>
          </a:p>
        </p:txBody>
      </p:sp>
      <p:sp>
        <p:nvSpPr>
          <p:cNvPr id="19461" name="文本框 14339"/>
          <p:cNvSpPr txBox="1">
            <a:spLocks noChangeArrowheads="1"/>
          </p:cNvSpPr>
          <p:nvPr>
            <p:custDataLst>
              <p:tags r:id="rId6"/>
            </p:custDataLst>
          </p:nvPr>
        </p:nvSpPr>
        <p:spPr bwMode="auto">
          <a:xfrm>
            <a:off x="4556125" y="2333625"/>
            <a:ext cx="2052638" cy="466725"/>
          </a:xfrm>
          <a:prstGeom prst="rect">
            <a:avLst/>
          </a:prstGeom>
          <a:gradFill rotWithShape="0">
            <a:gsLst>
              <a:gs pos="0">
                <a:srgbClr val="FE4444"/>
              </a:gs>
              <a:gs pos="100000">
                <a:srgbClr val="832B2B"/>
              </a:gs>
            </a:gsLst>
            <a:lin ang="5400000"/>
          </a:gradFill>
          <a:ln w="9525">
            <a:solidFill>
              <a:srgbClr val="FF0000"/>
            </a:solid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rgbClr val="000000"/>
                </a:solidFill>
                <a:ea typeface="微软雅黑"/>
              </a:rPr>
              <a:t>资本主义阵营</a:t>
            </a:r>
            <a:endParaRPr lang="zh-CN" altLang="en-US" sz="2400" b="1">
              <a:solidFill>
                <a:srgbClr val="000000"/>
              </a:solidFill>
              <a:ea typeface="微软雅黑"/>
            </a:endParaRPr>
          </a:p>
        </p:txBody>
      </p:sp>
      <p:sp>
        <p:nvSpPr>
          <p:cNvPr id="2" name="矩形 1"/>
          <p:cNvSpPr/>
          <p:nvPr>
            <p:custDataLst>
              <p:tags r:id="rId7"/>
            </p:custDataLst>
          </p:nvPr>
        </p:nvSpPr>
        <p:spPr>
          <a:xfrm>
            <a:off x="7228757" y="250467"/>
            <a:ext cx="5087068" cy="60529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defRPr/>
            </a:pPr>
            <a:r>
              <a:rPr lang="zh-CN" altLang="en-US" sz="2400" b="1" smtClean="0">
                <a:latin typeface="+mn-ea"/>
                <a:ea typeface="+mn-ea"/>
              </a:rPr>
              <a:t>归纳</a:t>
            </a:r>
            <a:r>
              <a:rPr lang="zh-CN" altLang="en-US" sz="2400" b="1">
                <a:latin typeface="+mn-ea"/>
                <a:ea typeface="+mn-ea"/>
              </a:rPr>
              <a:t>建国初期的国内外形势。</a:t>
            </a:r>
            <a:endParaRPr lang="zh-CN" altLang="en-US" sz="2400" b="1">
              <a:latin typeface="+mn-ea"/>
              <a:ea typeface="+mn-ea"/>
            </a:endParaRPr>
          </a:p>
        </p:txBody>
      </p:sp>
      <p:sp>
        <p:nvSpPr>
          <p:cNvPr id="4" name="文本框 3"/>
          <p:cNvSpPr txBox="1"/>
          <p:nvPr>
            <p:custDataLst>
              <p:tags r:id="rId8"/>
            </p:custDataLst>
          </p:nvPr>
        </p:nvSpPr>
        <p:spPr>
          <a:xfrm>
            <a:off x="7247146" y="817190"/>
            <a:ext cx="4668520" cy="3046988"/>
          </a:xfrm>
          <a:prstGeom prst="rect">
            <a:avLst/>
          </a:prstGeom>
        </p:spPr>
        <p:style>
          <a:lnRef idx="2">
            <a:schemeClr val="accent1"/>
          </a:lnRef>
          <a:fillRef idx="1">
            <a:schemeClr val="lt1"/>
          </a:fillRef>
          <a:effectRef idx="0">
            <a:schemeClr val="accent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z="2000" b="1">
                <a:solidFill>
                  <a:srgbClr val="FF0000"/>
                </a:solidFill>
                <a:latin typeface="微软雅黑" panose="020b0503020204020204" charset="-122"/>
                <a:ea typeface="微软雅黑"/>
                <a:sym typeface="+mn-ea"/>
              </a:rPr>
              <a:t>（</a:t>
            </a:r>
            <a:r>
              <a:rPr lang="en-US" altLang="zh-CN" sz="2400" b="1">
                <a:solidFill>
                  <a:srgbClr val="FF0000"/>
                </a:solidFill>
                <a:latin typeface="微软雅黑" panose="020b0503020204020204" charset="-122"/>
                <a:ea typeface="微软雅黑"/>
                <a:sym typeface="+mn-ea"/>
              </a:rPr>
              <a:t>1</a:t>
            </a:r>
            <a:r>
              <a:rPr lang="zh-CN" altLang="en-US" sz="2400" b="1">
                <a:solidFill>
                  <a:srgbClr val="FF0000"/>
                </a:solidFill>
                <a:latin typeface="微软雅黑" panose="020b0503020204020204" charset="-122"/>
                <a:ea typeface="微软雅黑"/>
                <a:sym typeface="+mn-ea"/>
              </a:rPr>
              <a:t>）国际：</a:t>
            </a:r>
            <a:endParaRPr lang="zh-CN" altLang="en-US" sz="2400" b="1">
              <a:solidFill>
                <a:srgbClr val="FF0000"/>
              </a:solidFill>
              <a:latin typeface="微软雅黑" panose="020b0503020204020204" charset="-122"/>
              <a:ea typeface="微软雅黑"/>
              <a:sym typeface="+mn-ea"/>
            </a:endParaRPr>
          </a:p>
          <a:p>
            <a:r>
              <a:rPr lang="zh-CN" altLang="en-US" sz="2400">
                <a:latin typeface="微软雅黑" panose="020b0503020204020204" charset="-122"/>
                <a:ea typeface="微软雅黑"/>
                <a:sym typeface="+mn-ea"/>
              </a:rPr>
              <a:t>①美苏两极格局，两大阵营对峙；</a:t>
            </a:r>
            <a:endParaRPr lang="zh-CN" altLang="en-US" sz="2400">
              <a:latin typeface="微软雅黑" panose="020b0503020204020204" charset="-122"/>
              <a:ea typeface="微软雅黑"/>
            </a:endParaRPr>
          </a:p>
          <a:p>
            <a:r>
              <a:rPr lang="zh-CN" altLang="en-US" sz="2400">
                <a:latin typeface="微软雅黑" panose="020b0503020204020204" charset="-122"/>
                <a:ea typeface="微软雅黑"/>
                <a:sym typeface="+mn-ea"/>
              </a:rPr>
              <a:t>②美帝国主义对新中国采取敌对政策（政治上孤立，经济上封锁，军事上包围，外交不承认）</a:t>
            </a:r>
            <a:r>
              <a:rPr lang="zh-CN" altLang="en-US" sz="2400" smtClean="0">
                <a:latin typeface="微软雅黑" panose="020b0503020204020204" charset="-122"/>
                <a:ea typeface="微软雅黑"/>
                <a:sym typeface="+mn-ea"/>
              </a:rPr>
              <a:t>；</a:t>
            </a:r>
            <a:r>
              <a:rPr lang="zh-CN" altLang="en-US" sz="2400" smtClean="0">
                <a:latin typeface="微软雅黑" panose="020b0503020204020204" charset="-122"/>
                <a:ea typeface="微软雅黑"/>
              </a:rPr>
              <a:t>苏联等社会主义国家与我国社会制度和意识形态相同。</a:t>
            </a:r>
            <a:endParaRPr lang="zh-CN" altLang="en-US" sz="2400">
              <a:latin typeface="微软雅黑" panose="020b0503020204020204" charset="-122"/>
              <a:ea typeface="微软雅黑"/>
            </a:endParaRPr>
          </a:p>
          <a:p>
            <a:r>
              <a:rPr lang="zh-CN" altLang="en-US" sz="2400">
                <a:latin typeface="微软雅黑" panose="020b0503020204020204" charset="-122"/>
                <a:ea typeface="微软雅黑"/>
                <a:sym typeface="+mn-ea"/>
              </a:rPr>
              <a:t>③亚非拉国家民族解放运动高涨。</a:t>
            </a:r>
            <a:endParaRPr lang="zh-CN" altLang="en-US" sz="2400"/>
          </a:p>
        </p:txBody>
      </p:sp>
      <p:sp>
        <p:nvSpPr>
          <p:cNvPr id="5" name="文本框 4"/>
          <p:cNvSpPr txBox="1"/>
          <p:nvPr>
            <p:custDataLst>
              <p:tags r:id="rId9"/>
            </p:custDataLst>
          </p:nvPr>
        </p:nvSpPr>
        <p:spPr>
          <a:xfrm>
            <a:off x="7266608" y="3878608"/>
            <a:ext cx="4667885" cy="2677656"/>
          </a:xfrm>
          <a:prstGeom prst="rect">
            <a:avLst/>
          </a:prstGeom>
        </p:spPr>
        <p:style>
          <a:lnRef idx="2">
            <a:schemeClr val="accent2"/>
          </a:lnRef>
          <a:fillRef idx="1">
            <a:schemeClr val="lt1"/>
          </a:fillRef>
          <a:effectRef idx="0">
            <a:schemeClr val="accent2"/>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sz="2400" b="1">
                <a:solidFill>
                  <a:srgbClr val="FF0000"/>
                </a:solidFill>
                <a:latin typeface="微软雅黑" panose="020b0503020204020204" charset="-122"/>
                <a:ea typeface="微软雅黑"/>
                <a:sym typeface="+mn-ea"/>
              </a:rPr>
              <a:t>（</a:t>
            </a:r>
            <a:r>
              <a:rPr lang="en-US" altLang="zh-CN" sz="2400" b="1">
                <a:solidFill>
                  <a:srgbClr val="FF0000"/>
                </a:solidFill>
                <a:latin typeface="微软雅黑" panose="020b0503020204020204" charset="-122"/>
                <a:ea typeface="微软雅黑"/>
                <a:sym typeface="+mn-ea"/>
              </a:rPr>
              <a:t>2</a:t>
            </a:r>
            <a:r>
              <a:rPr lang="zh-CN" altLang="en-US" sz="2400" b="1">
                <a:solidFill>
                  <a:srgbClr val="FF0000"/>
                </a:solidFill>
                <a:latin typeface="微软雅黑" panose="020b0503020204020204" charset="-122"/>
                <a:ea typeface="微软雅黑"/>
                <a:sym typeface="+mn-ea"/>
              </a:rPr>
              <a:t>）国内：</a:t>
            </a:r>
            <a:endParaRPr lang="zh-CN" altLang="en-US" sz="2400" b="1">
              <a:solidFill>
                <a:srgbClr val="FF0000"/>
              </a:solidFill>
              <a:latin typeface="微软雅黑" panose="020b0503020204020204" charset="-122"/>
              <a:ea typeface="微软雅黑"/>
              <a:sym typeface="+mn-ea"/>
            </a:endParaRPr>
          </a:p>
          <a:p>
            <a:r>
              <a:rPr lang="zh-CN" altLang="en-US" sz="2400" smtClean="0">
                <a:latin typeface="+mn-ea"/>
                <a:cs typeface="Times New Roman" panose="02020603050405020304" pitchFamily="18" charset="0"/>
              </a:rPr>
              <a:t>①帝国主义与旧中国存在不平等的外交关系；</a:t>
            </a:r>
            <a:endParaRPr lang="en-US" altLang="zh-CN" sz="2400" smtClean="0">
              <a:latin typeface="+mn-ea"/>
              <a:cs typeface="Times New Roman" panose="02020603050405020304" pitchFamily="18" charset="0"/>
            </a:endParaRPr>
          </a:p>
          <a:p>
            <a:r>
              <a:rPr lang="zh-CN" altLang="en-US" sz="2400" smtClean="0">
                <a:solidFill>
                  <a:srgbClr val="000000"/>
                </a:solidFill>
                <a:latin typeface="微软雅黑" panose="020b0503020204020204" charset="-122"/>
                <a:ea typeface="微软雅黑"/>
                <a:sym typeface="+mn-ea"/>
              </a:rPr>
              <a:t> ②新中国</a:t>
            </a:r>
            <a:r>
              <a:rPr lang="zh-CN" altLang="en-US" sz="2400">
                <a:solidFill>
                  <a:srgbClr val="000000"/>
                </a:solidFill>
                <a:latin typeface="微软雅黑" panose="020b0503020204020204" charset="-122"/>
                <a:ea typeface="微软雅黑"/>
                <a:sym typeface="+mn-ea"/>
              </a:rPr>
              <a:t>的成立为建立新型外交关系创造了前提。</a:t>
            </a:r>
            <a:endParaRPr lang="zh-CN" altLang="en-US" sz="2400">
              <a:solidFill>
                <a:srgbClr val="000000"/>
              </a:solidFill>
              <a:latin typeface="微软雅黑" panose="020b0503020204020204" charset="-122"/>
              <a:ea typeface="微软雅黑"/>
            </a:endParaRPr>
          </a:p>
          <a:p>
            <a:r>
              <a:rPr lang="zh-CN" altLang="en-US" sz="2400" smtClean="0">
                <a:latin typeface="微软雅黑" panose="020b0503020204020204" charset="-122"/>
                <a:ea typeface="微软雅黑"/>
                <a:sym typeface="+mn-ea"/>
              </a:rPr>
              <a:t>③</a:t>
            </a:r>
            <a:r>
              <a:rPr lang="zh-CN" altLang="en-US" sz="2400" smtClean="0">
                <a:solidFill>
                  <a:srgbClr val="000000"/>
                </a:solidFill>
                <a:latin typeface="微软雅黑" panose="020b0503020204020204" charset="-122"/>
                <a:ea typeface="微软雅黑"/>
                <a:sym typeface="+mn-ea"/>
              </a:rPr>
              <a:t>建国</a:t>
            </a:r>
            <a:r>
              <a:rPr lang="zh-CN" altLang="en-US" sz="2400">
                <a:solidFill>
                  <a:srgbClr val="000000"/>
                </a:solidFill>
                <a:latin typeface="微软雅黑" panose="020b0503020204020204" charset="-122"/>
                <a:ea typeface="微软雅黑"/>
                <a:sym typeface="+mn-ea"/>
              </a:rPr>
              <a:t>初，政治上需巩固政权，经济上基础薄弱，综合国力弱。</a:t>
            </a:r>
            <a:endParaRPr lang="zh-CN" altLang="en-US" sz="2400"/>
          </a:p>
        </p:txBody>
      </p:sp>
      <p:sp>
        <p:nvSpPr>
          <p:cNvPr id="10" name="矩形 9"/>
          <p:cNvSpPr/>
          <p:nvPr>
            <p:custDataLst>
              <p:tags r:id="rId10"/>
            </p:custDataLst>
          </p:nvPr>
        </p:nvSpPr>
        <p:spPr>
          <a:xfrm>
            <a:off x="397406" y="450610"/>
            <a:ext cx="4185761"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SzTx/>
            </a:pPr>
            <a:r>
              <a:rPr lang="zh-CN" altLang="en-US" sz="2400" b="1" smtClean="0">
                <a:latin typeface="微软雅黑" panose="020b0503020204020204" charset="-122"/>
                <a:ea typeface="微软雅黑"/>
                <a:cs typeface="华文行楷" panose="02010800040101010101" charset="-122"/>
              </a:rPr>
              <a:t>开创独立自主的和平外交背景</a:t>
            </a:r>
            <a:endParaRPr lang="zh-CN" altLang="en-US" sz="2400" b="1">
              <a:latin typeface="微软雅黑" panose="020b0503020204020204" charset="-122"/>
              <a:ea typeface="微软雅黑"/>
              <a:cs typeface="华文行楷" panose="02010800040101010101" charset="-122"/>
            </a:endParaRPr>
          </a:p>
        </p:txBody>
      </p:sp>
    </p:spTree>
  </p:cSld>
  <p:clrMapOvr>
    <a:masterClrMapping/>
  </p:clrMapOvr>
  <p:transition>
    <p:check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矩形 3"/>
          <p:cNvSpPr/>
          <p:nvPr>
            <p:custDataLst>
              <p:tags r:id="rId3"/>
            </p:custDataLst>
          </p:nvPr>
        </p:nvSpPr>
        <p:spPr>
          <a:xfrm>
            <a:off x="161925" y="242062"/>
            <a:ext cx="7639049" cy="2308324"/>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smtClean="0">
                <a:latin typeface="+mn-ea"/>
              </a:rPr>
              <a:t>________________</a:t>
            </a:r>
            <a:r>
              <a:rPr lang="zh-CN" altLang="en-US" sz="2400" smtClean="0">
                <a:latin typeface="+mn-ea"/>
              </a:rPr>
              <a:t>，为结束百余年来旧中国屈辱外交，在平等、互利、互相尊重主权和领土完整的基础上同各国建立新型外交关系创造了前提。</a:t>
            </a:r>
            <a:r>
              <a:rPr lang="en-US" altLang="zh-CN" sz="2400" smtClean="0">
                <a:latin typeface="+mn-ea"/>
              </a:rPr>
              <a:t>1949</a:t>
            </a:r>
            <a:r>
              <a:rPr lang="zh-CN" altLang="en-US" sz="2400" smtClean="0">
                <a:latin typeface="+mn-ea"/>
              </a:rPr>
              <a:t>年上半年，毛泽东先后提出了</a:t>
            </a:r>
            <a:r>
              <a:rPr lang="en-US" altLang="zh-CN" sz="2400" smtClean="0">
                <a:latin typeface="+mn-ea"/>
              </a:rPr>
              <a:t>____________</a:t>
            </a:r>
            <a:r>
              <a:rPr lang="zh-CN" altLang="en-US" sz="2400" smtClean="0">
                <a:latin typeface="+mn-ea"/>
              </a:rPr>
              <a:t>、 </a:t>
            </a:r>
            <a:r>
              <a:rPr lang="en-US" altLang="zh-CN" sz="2400" smtClean="0">
                <a:latin typeface="+mn-ea"/>
              </a:rPr>
              <a:t>___________________________</a:t>
            </a:r>
            <a:r>
              <a:rPr lang="zh-CN" altLang="en-US" sz="2400" smtClean="0">
                <a:latin typeface="+mn-ea"/>
              </a:rPr>
              <a:t>，</a:t>
            </a:r>
            <a:r>
              <a:rPr lang="en-US" altLang="zh-CN" sz="2400" smtClean="0">
                <a:latin typeface="+mn-ea"/>
              </a:rPr>
              <a:t>___________</a:t>
            </a:r>
            <a:r>
              <a:rPr lang="zh-CN" altLang="en-US" sz="2400" smtClean="0">
                <a:latin typeface="+mn-ea"/>
              </a:rPr>
              <a:t>，</a:t>
            </a:r>
            <a:r>
              <a:rPr lang="en-US" altLang="zh-CN" sz="2400" smtClean="0">
                <a:latin typeface="+mn-ea"/>
              </a:rPr>
              <a:t>__________</a:t>
            </a:r>
            <a:r>
              <a:rPr lang="zh-CN" altLang="en-US" sz="2400" smtClean="0">
                <a:latin typeface="+mn-ea"/>
              </a:rPr>
              <a:t>，为新中国建立后开创新型外交指明了方向。</a:t>
            </a:r>
            <a:endParaRPr lang="zh-CN" altLang="en-US" sz="2400">
              <a:latin typeface="+mn-ea"/>
            </a:endParaRPr>
          </a:p>
        </p:txBody>
      </p:sp>
      <p:grpSp>
        <p:nvGrpSpPr>
          <p:cNvPr id="3" name="组合 2"/>
          <p:cNvGrpSpPr/>
          <p:nvPr>
            <p:custDataLst>
              <p:tags r:id="rId4"/>
            </p:custDataLst>
          </p:nvPr>
        </p:nvGrpSpPr>
        <p:grpSpPr>
          <a:xfrm>
            <a:off x="7951239" y="211077"/>
            <a:ext cx="4019324" cy="1581734"/>
            <a:chOff x="21872" y="482"/>
            <a:chExt cx="4767" cy="3224"/>
          </a:xfrm>
        </p:grpSpPr>
        <p:sp>
          <p:nvSpPr>
            <p:cNvPr id="5" name="文本框 1"/>
            <p:cNvSpPr txBox="1"/>
            <p:nvPr>
              <p:custDataLst>
                <p:tags r:id="rId5"/>
              </p:custDataLst>
            </p:nvPr>
          </p:nvSpPr>
          <p:spPr>
            <a:xfrm>
              <a:off x="21872" y="482"/>
              <a:ext cx="4767" cy="3224"/>
            </a:xfrm>
            <a:prstGeom prst="rect">
              <a:avLst/>
            </a:prstGeom>
            <a:blipFill rotWithShape="1">
              <a:blip r:embed="rId6"/>
              <a:stretch>
                <a:fillRect/>
              </a:stretch>
            </a:blip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40000"/>
                </a:lnSpc>
              </a:pPr>
              <a:r>
                <a:rPr lang="en-US" altLang="zh-CN" sz="2200" b="1">
                  <a:latin typeface="+mj-ea"/>
                  <a:ea typeface="+mj-ea"/>
                </a:rPr>
                <a:t>       </a:t>
              </a:r>
              <a:r>
                <a:rPr lang="zh-CN" sz="2200" b="1">
                  <a:latin typeface="+mj-ea"/>
                  <a:ea typeface="+mj-ea"/>
                </a:rPr>
                <a:t>学习聚焦</a:t>
              </a:r>
              <a:endParaRPr lang="zh-CN" sz="2200" b="1">
                <a:solidFill>
                  <a:srgbClr val="C00000"/>
                </a:solidFill>
                <a:latin typeface="+mj-ea"/>
                <a:ea typeface="+mj-ea"/>
              </a:endParaRPr>
            </a:p>
            <a:p>
              <a:pPr indent="0"/>
              <a:r>
                <a:rPr lang="zh-CN" sz="2200" b="1">
                  <a:solidFill>
                    <a:srgbClr val="C00000"/>
                  </a:solidFill>
                  <a:latin typeface="+mj-ea"/>
                  <a:ea typeface="+mj-ea"/>
                </a:rPr>
                <a:t>       </a:t>
              </a:r>
              <a:r>
                <a:rPr lang="zh-CN" sz="2200" b="1">
                  <a:solidFill>
                    <a:schemeClr val="accent6">
                      <a:lumMod val="75000"/>
                    </a:schemeClr>
                  </a:solidFill>
                  <a:latin typeface="微软雅黑" panose="020b0503020204020204" charset="-122"/>
                  <a:ea typeface="微软雅黑"/>
                  <a:sym typeface="+mn-ea"/>
                </a:rPr>
                <a:t>新中国成立后，坚持独立自主的和平外交方针，广泛发展同世界各国的友好关系</a:t>
              </a:r>
              <a:r>
                <a:rPr lang="zh-CN" sz="2200" b="1" smtClean="0">
                  <a:solidFill>
                    <a:schemeClr val="accent6">
                      <a:lumMod val="75000"/>
                    </a:schemeClr>
                  </a:solidFill>
                  <a:latin typeface="微软雅黑" panose="020b0503020204020204" charset="-122"/>
                  <a:ea typeface="微软雅黑"/>
                  <a:sym typeface="+mn-ea"/>
                </a:rPr>
                <a:t>。</a:t>
              </a:r>
              <a:endParaRPr lang="en-US" altLang="zh-CN" sz="2200" b="1" smtClean="0">
                <a:solidFill>
                  <a:schemeClr val="accent6">
                    <a:lumMod val="75000"/>
                  </a:schemeClr>
                </a:solidFill>
                <a:latin typeface="微软雅黑" panose="020b0503020204020204" charset="-122"/>
                <a:ea typeface="微软雅黑"/>
                <a:sym typeface="+mn-ea"/>
              </a:endParaRPr>
            </a:p>
          </p:txBody>
        </p:sp>
        <p:pic>
          <p:nvPicPr>
            <p:cNvPr id="6" name="图片 5" descr="图片120"/>
            <p:cNvPicPr>
              <a:picLocks noChangeAspect="1"/>
            </p:cNvPicPr>
            <p:nvPr>
              <p:custDataLst>
                <p:tags r:id="rId8"/>
              </p:custDataLst>
            </p:nvPr>
          </p:nvPicPr>
          <p:blipFill>
            <a:blip r:embed="rId7"/>
            <a:stretch>
              <a:fillRect/>
            </a:stretch>
          </p:blipFill>
          <p:spPr>
            <a:xfrm>
              <a:off x="22046" y="682"/>
              <a:ext cx="437" cy="791"/>
            </a:xfrm>
            <a:prstGeom prst="rect">
              <a:avLst/>
            </a:prstGeom>
          </p:spPr>
        </p:pic>
      </p:grpSp>
      <p:sp>
        <p:nvSpPr>
          <p:cNvPr id="8" name="椭圆 7"/>
          <p:cNvSpPr/>
          <p:nvPr>
            <p:custDataLst>
              <p:tags r:id="rId9"/>
            </p:custDataLst>
          </p:nvPr>
        </p:nvSpPr>
        <p:spPr>
          <a:xfrm>
            <a:off x="182244" y="4131006"/>
            <a:ext cx="1912842" cy="2401072"/>
          </a:xfrm>
          <a:prstGeom prst="ellipse">
            <a:avLst/>
          </a:prstGeom>
          <a:blipFill rotWithShape="1">
            <a:blip r:embed="rId10"/>
            <a:stretch>
              <a:fillRect l="-1000" t="-2000" r="-67000" b="-17000"/>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nvGrpSpPr>
          <p:cNvPr id="9" name="组合 8"/>
          <p:cNvGrpSpPr/>
          <p:nvPr>
            <p:custDataLst>
              <p:tags r:id="rId11"/>
            </p:custDataLst>
          </p:nvPr>
        </p:nvGrpSpPr>
        <p:grpSpPr>
          <a:xfrm>
            <a:off x="2071788" y="2647339"/>
            <a:ext cx="5201520" cy="1441819"/>
            <a:chOff x="4308" y="-2751"/>
            <a:chExt cx="8430" cy="3372"/>
          </a:xfrm>
        </p:grpSpPr>
        <p:sp>
          <p:nvSpPr>
            <p:cNvPr id="10" name="文本框 6"/>
            <p:cNvSpPr txBox="1"/>
            <p:nvPr>
              <p:custDataLst>
                <p:tags r:id="rId12"/>
              </p:custDataLst>
            </p:nvPr>
          </p:nvSpPr>
          <p:spPr>
            <a:xfrm>
              <a:off x="4598" y="-2704"/>
              <a:ext cx="8140" cy="33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400" b="1">
                  <a:latin typeface="楷体" panose="02010609060101010101" charset="-122"/>
                  <a:ea typeface="楷体" panose="02010609060101010101" charset="-122"/>
                </a:rPr>
                <a:t>清朝的西太后、北洋政府的袁世凯、国民党的蒋介石，哪一个不是</a:t>
              </a:r>
              <a:r>
                <a:rPr lang="zh-CN" altLang="en-US" sz="2400" b="1">
                  <a:solidFill>
                    <a:srgbClr val="1D41D5"/>
                  </a:solidFill>
                  <a:latin typeface="微软雅黑" panose="020b0503020204020204" charset="-122"/>
                  <a:ea typeface="微软雅黑"/>
                </a:rPr>
                <a:t>跪倒</a:t>
              </a:r>
              <a:r>
                <a:rPr lang="zh-CN" altLang="en-US" sz="2400" b="1">
                  <a:latin typeface="楷体" panose="02010609060101010101" charset="-122"/>
                  <a:ea typeface="楷体" panose="02010609060101010101" charset="-122"/>
                </a:rPr>
                <a:t>在地上办外交呢？中国一百年来的外交史是一部屈辱的外交史。</a:t>
              </a:r>
              <a:endParaRPr lang="zh-CN" altLang="en-US" sz="2400" b="1">
                <a:latin typeface="楷体" panose="02010609060101010101" charset="-122"/>
                <a:ea typeface="楷体" panose="02010609060101010101" charset="-122"/>
              </a:endParaRPr>
            </a:p>
          </p:txBody>
        </p:sp>
        <p:sp>
          <p:nvSpPr>
            <p:cNvPr id="11" name="圆角矩形标注 10"/>
            <p:cNvSpPr/>
            <p:nvPr>
              <p:custDataLst>
                <p:tags r:id="rId13"/>
              </p:custDataLst>
            </p:nvPr>
          </p:nvSpPr>
          <p:spPr>
            <a:xfrm>
              <a:off x="4308" y="-2751"/>
              <a:ext cx="8139" cy="3299"/>
            </a:xfrm>
            <a:prstGeom prst="wedgeRoundRectCallout">
              <a:avLst>
                <a:gd name="adj1" fmla="val -64470"/>
                <a:gd name="adj2" fmla="val 79664"/>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pic>
        <p:nvPicPr>
          <p:cNvPr id="12" name="图片 11"/>
          <p:cNvPicPr>
            <a:picLocks noChangeAspect="1"/>
          </p:cNvPicPr>
          <p:nvPr>
            <p:custDataLst>
              <p:tags r:id="rId15"/>
            </p:custDataLst>
          </p:nvPr>
        </p:nvPicPr>
        <p:blipFill>
          <a:blip r:embed="rId14"/>
          <a:stretch>
            <a:fillRect/>
          </a:stretch>
        </p:blipFill>
        <p:spPr>
          <a:xfrm>
            <a:off x="2216517" y="4394007"/>
            <a:ext cx="5005136" cy="2158365"/>
          </a:xfrm>
          <a:prstGeom prst="rect">
            <a:avLst/>
          </a:prstGeom>
        </p:spPr>
      </p:pic>
      <p:sp>
        <p:nvSpPr>
          <p:cNvPr id="13" name="矩形 12"/>
          <p:cNvSpPr/>
          <p:nvPr>
            <p:custDataLst>
              <p:tags r:id="rId16"/>
            </p:custDataLst>
          </p:nvPr>
        </p:nvSpPr>
        <p:spPr>
          <a:xfrm>
            <a:off x="285379" y="242080"/>
            <a:ext cx="203132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新中国的成立</a:t>
            </a:r>
            <a:endParaRPr lang="zh-CN" altLang="en-US" b="1">
              <a:solidFill>
                <a:srgbClr val="FF0000"/>
              </a:solidFill>
            </a:endParaRPr>
          </a:p>
        </p:txBody>
      </p:sp>
      <p:pic>
        <p:nvPicPr>
          <p:cNvPr id="14" name="图片 13"/>
          <p:cNvPicPr>
            <a:picLocks noChangeAspect="1"/>
          </p:cNvPicPr>
          <p:nvPr>
            <p:custDataLst>
              <p:tags r:id="rId18"/>
            </p:custDataLst>
          </p:nvPr>
        </p:nvPicPr>
        <p:blipFill>
          <a:blip r:embed="rId17">
            <a:extLst>
              <a:ext uri="{28A0092B-C50C-407E-A947-70E740481C1C}">
                <a14:useLocalDpi xmlns:a14="http://schemas.microsoft.com/office/drawing/2010/main" val="0"/>
              </a:ext>
            </a:extLst>
          </a:blip>
          <a:srcRect l="11655" r="45977"/>
          <a:stretch>
            <a:fillRect/>
          </a:stretch>
        </p:blipFill>
        <p:spPr>
          <a:xfrm>
            <a:off x="7928113" y="1906242"/>
            <a:ext cx="3846443" cy="4770783"/>
          </a:xfrm>
          <a:prstGeom prst="rect">
            <a:avLst/>
          </a:prstGeom>
        </p:spPr>
      </p:pic>
      <p:sp>
        <p:nvSpPr>
          <p:cNvPr id="15" name="矩形 14"/>
          <p:cNvSpPr/>
          <p:nvPr>
            <p:custDataLst>
              <p:tags r:id="rId19"/>
            </p:custDataLst>
          </p:nvPr>
        </p:nvSpPr>
        <p:spPr>
          <a:xfrm>
            <a:off x="1663657" y="1356400"/>
            <a:ext cx="203132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“另起炉灶”</a:t>
            </a:r>
            <a:endParaRPr lang="zh-CN" altLang="en-US" b="1">
              <a:solidFill>
                <a:srgbClr val="FF0000"/>
              </a:solidFill>
            </a:endParaRPr>
          </a:p>
        </p:txBody>
      </p:sp>
      <p:sp>
        <p:nvSpPr>
          <p:cNvPr id="16" name="矩形 15"/>
          <p:cNvSpPr/>
          <p:nvPr>
            <p:custDataLst>
              <p:tags r:id="rId20"/>
            </p:custDataLst>
          </p:nvPr>
        </p:nvSpPr>
        <p:spPr>
          <a:xfrm>
            <a:off x="3868141" y="1338505"/>
            <a:ext cx="357020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“打扫干净屋子再请客”</a:t>
            </a:r>
            <a:endParaRPr lang="zh-CN" altLang="en-US" b="1">
              <a:solidFill>
                <a:srgbClr val="FF0000"/>
              </a:solidFill>
            </a:endParaRPr>
          </a:p>
        </p:txBody>
      </p:sp>
      <p:sp>
        <p:nvSpPr>
          <p:cNvPr id="17" name="矩形 16"/>
          <p:cNvSpPr/>
          <p:nvPr>
            <p:custDataLst>
              <p:tags r:id="rId21"/>
            </p:custDataLst>
          </p:nvPr>
        </p:nvSpPr>
        <p:spPr>
          <a:xfrm>
            <a:off x="121161" y="1739384"/>
            <a:ext cx="1723549"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“一边倒、</a:t>
            </a:r>
            <a:endParaRPr lang="zh-CN" altLang="en-US" b="1">
              <a:solidFill>
                <a:srgbClr val="FF0000"/>
              </a:solidFill>
            </a:endParaRPr>
          </a:p>
        </p:txBody>
      </p:sp>
      <p:sp>
        <p:nvSpPr>
          <p:cNvPr id="18" name="矩形 17"/>
          <p:cNvSpPr/>
          <p:nvPr>
            <p:custDataLst>
              <p:tags r:id="rId22"/>
            </p:custDataLst>
          </p:nvPr>
        </p:nvSpPr>
        <p:spPr>
          <a:xfrm>
            <a:off x="2055852" y="1732344"/>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sz="2400" b="1" smtClean="0">
                <a:solidFill>
                  <a:srgbClr val="FF0000"/>
                </a:solidFill>
                <a:latin typeface="微软雅黑" panose="020b0503020204020204" charset="-122"/>
              </a:rPr>
              <a:t>三条方针</a:t>
            </a:r>
            <a:endParaRPr lang="zh-CN" altLang="en-US" b="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blinds(horizontal)">
                                      <p:cBhvr>
                                        <p:cTn id="11" dur="500"/>
                                        <p:tgtEl>
                                          <p:spTgt spid="14"/>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3" presetClass="entr" presetSubtype="10" dur="500"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blinds(horizontal)">
                                      <p:cBhvr>
                                        <p:cTn id="16" dur="500"/>
                                        <p:tgtEl>
                                          <p:spTgt spid="13"/>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3" presetClass="entr" presetSubtype="10" dur="50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blinds(horizontal)">
                                      <p:cBhvr>
                                        <p:cTn id="21" dur="500"/>
                                        <p:tgtEl>
                                          <p:spTgt spid="15"/>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3" presetClass="entr" presetSubtype="10" dur="500"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blinds(horizontal)">
                                      <p:cBhvr>
                                        <p:cTn id="26" dur="500"/>
                                        <p:tgtEl>
                                          <p:spTgt spid="16"/>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10" dur="500" fill="hold" grpId="0" nodeType="click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blinds(horizontal)">
                                      <p:cBhvr>
                                        <p:cTn id="31" dur="500"/>
                                        <p:tgtEl>
                                          <p:spTgt spid="17"/>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grpId="0"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blinds(horizontal)">
                                      <p:cBhvr>
                                        <p:cTn id="36"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6" grpId="0"/>
      <p:bldP spid="17" grpId="0"/>
      <p:bldP spid="1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260904" y="201275"/>
            <a:ext cx="11638722" cy="3416320"/>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latin typeface="+mn-ea"/>
              </a:rPr>
              <a:t>        </a:t>
            </a:r>
            <a:r>
              <a:rPr lang="en-US" altLang="zh-CN" sz="2400" smtClean="0">
                <a:latin typeface="+mn-ea"/>
              </a:rPr>
              <a:t>______________</a:t>
            </a:r>
            <a:r>
              <a:rPr lang="zh-CN" altLang="en-US" sz="2400" smtClean="0">
                <a:latin typeface="+mn-ea"/>
              </a:rPr>
              <a:t>的核心就是不承认</a:t>
            </a:r>
            <a:r>
              <a:rPr lang="en-US" altLang="zh-CN" sz="2400" smtClean="0">
                <a:latin typeface="+mn-ea"/>
              </a:rPr>
              <a:t>_____________</a:t>
            </a:r>
            <a:r>
              <a:rPr lang="zh-CN" altLang="en-US" sz="2400" smtClean="0">
                <a:latin typeface="+mn-ea"/>
              </a:rPr>
              <a:t>同各国建立的外交关系，要在新的基础上经过谈判同外国建立新的外交关系。</a:t>
            </a:r>
            <a:r>
              <a:rPr lang="en-US" altLang="zh-CN" sz="2400" smtClean="0">
                <a:latin typeface="+mn-ea"/>
              </a:rPr>
              <a:t>《</a:t>
            </a:r>
            <a:r>
              <a:rPr lang="zh-CN" altLang="en-US" sz="2400" smtClean="0">
                <a:latin typeface="+mn-ea"/>
              </a:rPr>
              <a:t>中国人民政治协商会议共同纲领</a:t>
            </a:r>
            <a:r>
              <a:rPr lang="en-US" altLang="zh-CN" sz="2400" smtClean="0">
                <a:latin typeface="+mn-ea"/>
              </a:rPr>
              <a:t>》</a:t>
            </a:r>
            <a:r>
              <a:rPr lang="zh-CN" altLang="en-US" sz="2400" smtClean="0">
                <a:latin typeface="+mn-ea"/>
              </a:rPr>
              <a:t>第</a:t>
            </a:r>
            <a:r>
              <a:rPr lang="en-US" altLang="zh-CN" sz="2400" smtClean="0">
                <a:latin typeface="+mn-ea"/>
              </a:rPr>
              <a:t>56</a:t>
            </a:r>
            <a:r>
              <a:rPr lang="zh-CN" altLang="en-US" sz="2400" smtClean="0">
                <a:latin typeface="+mn-ea"/>
              </a:rPr>
              <a:t>条规定：“凡与国民党反动派断绝关系、并对中华人民共和国采 取友好态度的外国政府，中华人民共和国中央人民政府可在平等、互利及互相尊重领土主权的基础上，与之谈判， 建立</a:t>
            </a:r>
            <a:r>
              <a:rPr lang="en-US" altLang="zh-CN" sz="2400" smtClean="0">
                <a:latin typeface="+mn-ea"/>
              </a:rPr>
              <a:t>____________</a:t>
            </a:r>
            <a:r>
              <a:rPr lang="zh-CN" altLang="en-US" sz="2400" smtClean="0">
                <a:latin typeface="+mn-ea"/>
              </a:rPr>
              <a:t>。” </a:t>
            </a:r>
            <a:endParaRPr lang="en-US" altLang="zh-CN" sz="2400" smtClean="0">
              <a:latin typeface="+mn-ea"/>
            </a:endParaRPr>
          </a:p>
          <a:p>
            <a:r>
              <a:rPr lang="en-US" altLang="zh-CN" sz="2400" smtClean="0">
                <a:latin typeface="+mn-ea"/>
              </a:rPr>
              <a:t>        _______________________</a:t>
            </a:r>
            <a:r>
              <a:rPr lang="zh-CN" altLang="en-US" sz="2400" smtClean="0">
                <a:latin typeface="+mn-ea"/>
              </a:rPr>
              <a:t>，就是有步骤地彻底地摧毁帝国主义在中国的控制权，不承认国民党时代的一切卖国条 约。取消</a:t>
            </a:r>
            <a:r>
              <a:rPr lang="en-US" altLang="zh-CN" sz="2400" smtClean="0">
                <a:latin typeface="+mn-ea"/>
              </a:rPr>
              <a:t>________________________</a:t>
            </a:r>
            <a:r>
              <a:rPr lang="zh-CN" altLang="en-US" sz="2400" smtClean="0">
                <a:latin typeface="+mn-ea"/>
              </a:rPr>
              <a:t>，肃清帝国主义在中国的势力和影响，是新中国外交的重要任务。它首先是由国家管制对外贸易，收回对中国主权影响最大的</a:t>
            </a:r>
            <a:r>
              <a:rPr lang="en-US" altLang="zh-CN" sz="2400" smtClean="0">
                <a:latin typeface="+mn-ea"/>
              </a:rPr>
              <a:t>____________</a:t>
            </a:r>
            <a:r>
              <a:rPr lang="zh-CN" altLang="en-US" sz="2400" smtClean="0">
                <a:latin typeface="+mn-ea"/>
              </a:rPr>
              <a:t>、</a:t>
            </a:r>
            <a:r>
              <a:rPr lang="en-US" altLang="zh-CN" sz="2400" smtClean="0">
                <a:latin typeface="+mn-ea"/>
              </a:rPr>
              <a:t>________</a:t>
            </a:r>
            <a:r>
              <a:rPr lang="zh-CN" altLang="en-US" sz="2400" smtClean="0">
                <a:latin typeface="+mn-ea"/>
              </a:rPr>
              <a:t>和</a:t>
            </a:r>
            <a:r>
              <a:rPr lang="en-US" altLang="zh-CN" sz="2400" smtClean="0">
                <a:latin typeface="+mn-ea"/>
              </a:rPr>
              <a:t>______________</a:t>
            </a:r>
            <a:r>
              <a:rPr lang="zh-CN" altLang="en-US" sz="2400" smtClean="0">
                <a:latin typeface="+mn-ea"/>
              </a:rPr>
              <a:t>。</a:t>
            </a:r>
            <a:endParaRPr lang="zh-CN" altLang="en-US" sz="2400">
              <a:latin typeface="+mn-ea"/>
            </a:endParaRPr>
          </a:p>
        </p:txBody>
      </p:sp>
      <p:sp>
        <p:nvSpPr>
          <p:cNvPr id="3" name="矩形 2"/>
          <p:cNvSpPr/>
          <p:nvPr>
            <p:custDataLst>
              <p:tags r:id="rId4"/>
            </p:custDataLst>
          </p:nvPr>
        </p:nvSpPr>
        <p:spPr>
          <a:xfrm>
            <a:off x="2271201" y="1653245"/>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外交关系</a:t>
            </a:r>
            <a:endParaRPr lang="zh-CN" altLang="en-US" b="1">
              <a:solidFill>
                <a:srgbClr val="FF0000"/>
              </a:solidFill>
            </a:endParaRPr>
          </a:p>
        </p:txBody>
      </p:sp>
      <p:sp>
        <p:nvSpPr>
          <p:cNvPr id="4" name="矩形 3"/>
          <p:cNvSpPr/>
          <p:nvPr>
            <p:custDataLst>
              <p:tags r:id="rId5"/>
            </p:custDataLst>
          </p:nvPr>
        </p:nvSpPr>
        <p:spPr>
          <a:xfrm>
            <a:off x="929670" y="205859"/>
            <a:ext cx="203132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“另起炉灶”</a:t>
            </a:r>
            <a:endParaRPr lang="zh-CN" altLang="en-US" b="1">
              <a:solidFill>
                <a:srgbClr val="FF0000"/>
              </a:solidFill>
            </a:endParaRPr>
          </a:p>
        </p:txBody>
      </p:sp>
      <p:sp>
        <p:nvSpPr>
          <p:cNvPr id="5" name="矩形 4"/>
          <p:cNvSpPr/>
          <p:nvPr>
            <p:custDataLst>
              <p:tags r:id="rId6"/>
            </p:custDataLst>
          </p:nvPr>
        </p:nvSpPr>
        <p:spPr>
          <a:xfrm>
            <a:off x="892614" y="2053295"/>
            <a:ext cx="357020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“打扫干净屋子再请客”</a:t>
            </a:r>
            <a:endParaRPr lang="zh-CN" altLang="en-US" b="1">
              <a:solidFill>
                <a:srgbClr val="FF0000"/>
              </a:solidFill>
            </a:endParaRPr>
          </a:p>
        </p:txBody>
      </p:sp>
      <p:sp>
        <p:nvSpPr>
          <p:cNvPr id="6" name="矩形 5"/>
          <p:cNvSpPr/>
          <p:nvPr>
            <p:custDataLst>
              <p:tags r:id="rId7"/>
            </p:custDataLst>
          </p:nvPr>
        </p:nvSpPr>
        <p:spPr>
          <a:xfrm>
            <a:off x="6035161" y="2406134"/>
            <a:ext cx="326243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帝国主义在中国的特权</a:t>
            </a:r>
            <a:endParaRPr lang="zh-CN" altLang="en-US" b="1">
              <a:solidFill>
                <a:srgbClr val="FF0000"/>
              </a:solidFill>
            </a:endParaRPr>
          </a:p>
        </p:txBody>
      </p:sp>
      <p:sp>
        <p:nvSpPr>
          <p:cNvPr id="7" name="矩形 6"/>
          <p:cNvSpPr/>
          <p:nvPr>
            <p:custDataLst>
              <p:tags r:id="rId8"/>
            </p:custDataLst>
          </p:nvPr>
        </p:nvSpPr>
        <p:spPr>
          <a:xfrm>
            <a:off x="3423851" y="3149913"/>
            <a:ext cx="1723549"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mn-ea"/>
              </a:rPr>
              <a:t>海关管理权</a:t>
            </a:r>
            <a:endParaRPr lang="zh-CN" altLang="en-US" sz="2400" b="1">
              <a:solidFill>
                <a:srgbClr val="FF0000"/>
              </a:solidFill>
            </a:endParaRPr>
          </a:p>
        </p:txBody>
      </p:sp>
      <p:sp>
        <p:nvSpPr>
          <p:cNvPr id="8" name="矩形 7"/>
          <p:cNvSpPr/>
          <p:nvPr>
            <p:custDataLst>
              <p:tags r:id="rId9"/>
            </p:custDataLst>
          </p:nvPr>
        </p:nvSpPr>
        <p:spPr>
          <a:xfrm>
            <a:off x="5374889" y="3149084"/>
            <a:ext cx="1199367"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驻军权 </a:t>
            </a:r>
            <a:endParaRPr lang="zh-CN" altLang="en-US" b="1">
              <a:solidFill>
                <a:srgbClr val="FF0000"/>
              </a:solidFill>
            </a:endParaRPr>
          </a:p>
        </p:txBody>
      </p:sp>
      <p:sp>
        <p:nvSpPr>
          <p:cNvPr id="9" name="矩形 8"/>
          <p:cNvSpPr/>
          <p:nvPr>
            <p:custDataLst>
              <p:tags r:id="rId10"/>
            </p:custDataLst>
          </p:nvPr>
        </p:nvSpPr>
        <p:spPr>
          <a:xfrm>
            <a:off x="6777479" y="3127964"/>
            <a:ext cx="1723549"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内河航行权</a:t>
            </a:r>
            <a:endParaRPr lang="zh-CN" altLang="en-US" b="1">
              <a:solidFill>
                <a:srgbClr val="FF0000"/>
              </a:solidFill>
            </a:endParaRPr>
          </a:p>
        </p:txBody>
      </p:sp>
      <p:sp>
        <p:nvSpPr>
          <p:cNvPr id="10" name="TextBox 9"/>
          <p:cNvSpPr txBox="1"/>
          <p:nvPr>
            <p:custDataLst>
              <p:tags r:id="rId11"/>
            </p:custDataLst>
          </p:nvPr>
        </p:nvSpPr>
        <p:spPr>
          <a:xfrm>
            <a:off x="318052" y="3839246"/>
            <a:ext cx="11400183" cy="2677656"/>
          </a:xfrm>
          <a:prstGeom prst="rect">
            <a:avLst/>
          </a:prstGeom>
          <a:solidFill>
            <a:schemeClr val="accent4">
              <a:lumMod val="20000"/>
              <a:lumOff val="80000"/>
            </a:schemeClr>
          </a:solid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rgbClr val="FF0000"/>
                </a:solidFill>
                <a:latin typeface="+mn-ea"/>
              </a:rPr>
              <a:t>2020</a:t>
            </a:r>
            <a:r>
              <a:rPr lang="zh-CN" altLang="en-US" sz="2400" b="1" smtClean="0">
                <a:solidFill>
                  <a:srgbClr val="FF0000"/>
                </a:solidFill>
                <a:latin typeface="+mn-ea"/>
              </a:rPr>
              <a:t>年海南高考</a:t>
            </a:r>
            <a:r>
              <a:rPr lang="en-US" altLang="zh-CN" sz="2400" b="1" smtClean="0">
                <a:solidFill>
                  <a:srgbClr val="FF0000"/>
                </a:solidFill>
                <a:latin typeface="+mn-ea"/>
              </a:rPr>
              <a:t>11</a:t>
            </a:r>
            <a:endParaRPr lang="en-US" altLang="zh-CN" sz="2400" b="1" smtClean="0">
              <a:solidFill>
                <a:srgbClr val="FF0000"/>
              </a:solidFill>
              <a:latin typeface="+mn-ea"/>
            </a:endParaRPr>
          </a:p>
          <a:p>
            <a:r>
              <a:rPr lang="en-US" altLang="zh-CN" sz="2400" smtClean="0">
                <a:latin typeface="+mn-ea"/>
              </a:rPr>
              <a:t>1949</a:t>
            </a:r>
            <a:r>
              <a:rPr lang="zh-CN" altLang="en-US" sz="2400" smtClean="0">
                <a:latin typeface="+mn-ea"/>
              </a:rPr>
              <a:t>年春夏之间，当中国革命战争即将胜利时，毛泽东为制定新中国的外交政策，先后提出了三条方针，其中，“另起炉灶”外交方针所回答的问题是</a:t>
            </a:r>
            <a:endParaRPr lang="en-US" altLang="zh-CN" sz="2400" smtClean="0">
              <a:latin typeface="+mn-ea"/>
            </a:endParaRPr>
          </a:p>
          <a:p>
            <a:r>
              <a:rPr lang="en-US" altLang="zh-CN" sz="2400" smtClean="0">
                <a:latin typeface="+mn-ea"/>
              </a:rPr>
              <a:t>A</a:t>
            </a:r>
            <a:r>
              <a:rPr lang="zh-CN" altLang="en-US" sz="2400" smtClean="0">
                <a:latin typeface="+mn-ea"/>
              </a:rPr>
              <a:t>如何对待苏联和其他社会主义国家</a:t>
            </a:r>
            <a:endParaRPr lang="en-US" altLang="zh-CN" sz="2400" smtClean="0">
              <a:latin typeface="+mn-ea"/>
            </a:endParaRPr>
          </a:p>
          <a:p>
            <a:r>
              <a:rPr lang="en-US" altLang="zh-CN" sz="2400" smtClean="0">
                <a:latin typeface="+mn-ea"/>
              </a:rPr>
              <a:t>B</a:t>
            </a:r>
            <a:r>
              <a:rPr lang="zh-CN" altLang="en-US" sz="2400" smtClean="0">
                <a:latin typeface="+mn-ea"/>
              </a:rPr>
              <a:t>如何着手建立自己的外交关系</a:t>
            </a:r>
            <a:endParaRPr lang="en-US" altLang="zh-CN" sz="2400" smtClean="0">
              <a:latin typeface="+mn-ea"/>
            </a:endParaRPr>
          </a:p>
          <a:p>
            <a:r>
              <a:rPr lang="en-US" altLang="zh-CN" sz="2400" smtClean="0">
                <a:latin typeface="+mn-ea"/>
              </a:rPr>
              <a:t>C</a:t>
            </a:r>
            <a:r>
              <a:rPr lang="zh-CN" altLang="en-US" sz="2400" smtClean="0">
                <a:latin typeface="+mn-ea"/>
              </a:rPr>
              <a:t>如何处理好世界和平与发展的关系</a:t>
            </a:r>
            <a:endParaRPr lang="en-US" altLang="zh-CN" sz="2400" smtClean="0">
              <a:latin typeface="+mn-ea"/>
            </a:endParaRPr>
          </a:p>
          <a:p>
            <a:r>
              <a:rPr lang="en-US" altLang="zh-CN" sz="2400" smtClean="0">
                <a:latin typeface="+mn-ea"/>
              </a:rPr>
              <a:t>D</a:t>
            </a:r>
            <a:r>
              <a:rPr lang="zh-CN" altLang="en-US" sz="2400" smtClean="0">
                <a:latin typeface="+mn-ea"/>
              </a:rPr>
              <a:t>如何对待美国和其他帝国主义</a:t>
            </a:r>
            <a:endParaRPr lang="zh-CN" altLang="en-US" sz="2400">
              <a:latin typeface="+mn-ea"/>
            </a:endParaRPr>
          </a:p>
        </p:txBody>
      </p:sp>
      <p:sp>
        <p:nvSpPr>
          <p:cNvPr id="11" name="TextBox 10"/>
          <p:cNvSpPr txBox="1"/>
          <p:nvPr>
            <p:custDataLst>
              <p:tags r:id="rId12"/>
            </p:custDataLst>
          </p:nvPr>
        </p:nvSpPr>
        <p:spPr>
          <a:xfrm>
            <a:off x="9968949" y="4790660"/>
            <a:ext cx="1083364" cy="14465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800" smtClean="0">
                <a:solidFill>
                  <a:srgbClr val="FF0000"/>
                </a:solidFill>
              </a:rPr>
              <a:t>B</a:t>
            </a:r>
            <a:endParaRPr lang="zh-CN" altLang="en-US" sz="8800">
              <a:solidFill>
                <a:srgbClr val="FF0000"/>
              </a:solidFill>
            </a:endParaRPr>
          </a:p>
        </p:txBody>
      </p:sp>
      <p:sp>
        <p:nvSpPr>
          <p:cNvPr id="12" name="矩形 11"/>
          <p:cNvSpPr/>
          <p:nvPr>
            <p:custDataLst>
              <p:tags r:id="rId13"/>
            </p:custDataLst>
          </p:nvPr>
        </p:nvSpPr>
        <p:spPr>
          <a:xfrm>
            <a:off x="5486221" y="212899"/>
            <a:ext cx="1723549"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国民党政府</a:t>
            </a:r>
            <a:endParaRPr lang="zh-CN" altLang="en-US" b="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blinds(horizontal)">
                                      <p:cBhvr>
                                        <p:cTn id="12" dur="500"/>
                                        <p:tgtEl>
                                          <p:spTgt spid="1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linds(horizontal)">
                                      <p:cBhvr>
                                        <p:cTn id="22" dur="500"/>
                                        <p:tgtEl>
                                          <p:spTgt spid="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blinds(horizontal)">
                                      <p:cBhvr>
                                        <p:cTn id="27" dur="500"/>
                                        <p:tgtEl>
                                          <p:spTgt spid="6"/>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blinds(horizontal)">
                                      <p:cBhvr>
                                        <p:cTn id="32" dur="500"/>
                                        <p:tgtEl>
                                          <p:spTgt spid="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blinds(horizontal)">
                                      <p:cBhvr>
                                        <p:cTn id="37" dur="500"/>
                                        <p:tgtEl>
                                          <p:spTgt spid="8"/>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blinds(horizontal)">
                                      <p:cBhvr>
                                        <p:cTn id="42" dur="500"/>
                                        <p:tgtEl>
                                          <p:spTgt spid="9"/>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blinds(horizontal)">
                                      <p:cBhvr>
                                        <p:cTn id="47" dur="500"/>
                                        <p:tgtEl>
                                          <p:spTgt spid="10"/>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grpId="0"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blinds(horizontal)">
                                      <p:cBhvr>
                                        <p:cTn id="5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211755" y="139148"/>
            <a:ext cx="7580523" cy="5632311"/>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latin typeface="+mn-ea"/>
              </a:rPr>
              <a:t>       </a:t>
            </a:r>
            <a:r>
              <a:rPr lang="en-US" altLang="zh-CN" sz="2400" smtClean="0">
                <a:latin typeface="+mn-ea"/>
              </a:rPr>
              <a:t>___________</a:t>
            </a:r>
            <a:r>
              <a:rPr lang="zh-CN" altLang="en-US" sz="2400" smtClean="0">
                <a:latin typeface="+mn-ea"/>
              </a:rPr>
              <a:t>，就是中国坚定地站在</a:t>
            </a:r>
            <a:r>
              <a:rPr lang="en-US" altLang="zh-CN" sz="2400" smtClean="0">
                <a:latin typeface="+mn-ea"/>
              </a:rPr>
              <a:t>__________</a:t>
            </a:r>
            <a:r>
              <a:rPr lang="zh-CN" altLang="en-US" sz="2400" smtClean="0">
                <a:latin typeface="+mn-ea"/>
              </a:rPr>
              <a:t>和世界和平民主阵营一边，使新中国在保障人民革命胜利成果、捍卫和平以及维护独立与主权的斗争中，不致处于孤立地位。</a:t>
            </a:r>
            <a:endParaRPr lang="en-US" altLang="zh-CN" sz="2400" smtClean="0">
              <a:latin typeface="+mn-ea"/>
            </a:endParaRPr>
          </a:p>
          <a:p>
            <a:pPr lvl="0">
              <a:defRPr/>
            </a:pPr>
            <a:r>
              <a:rPr lang="en-US" altLang="zh-CN" sz="2400" smtClean="0">
                <a:latin typeface="+mn-ea"/>
              </a:rPr>
              <a:t>     </a:t>
            </a:r>
            <a:r>
              <a:rPr lang="zh-CN" altLang="en-US" sz="2400" smtClean="0">
                <a:latin typeface="+mn-ea"/>
              </a:rPr>
              <a:t>新中国成立之初，中国首先与</a:t>
            </a:r>
            <a:r>
              <a:rPr lang="en-US" altLang="zh-CN" sz="2400" smtClean="0">
                <a:latin typeface="+mn-ea"/>
              </a:rPr>
              <a:t>_______</a:t>
            </a:r>
            <a:r>
              <a:rPr lang="zh-CN" altLang="en-US" sz="2400" smtClean="0">
                <a:latin typeface="+mn-ea"/>
              </a:rPr>
              <a:t>建交，接着与保加利亚、朝鲜、越南等</a:t>
            </a:r>
            <a:r>
              <a:rPr lang="en-US" altLang="zh-CN" sz="2400" smtClean="0">
                <a:latin typeface="+mn-ea"/>
              </a:rPr>
              <a:t>10</a:t>
            </a:r>
            <a:r>
              <a:rPr lang="zh-CN" altLang="en-US" sz="2400" smtClean="0">
                <a:latin typeface="+mn-ea"/>
              </a:rPr>
              <a:t>个人民民主国家，以及印度、印度尼西亚、缅甸、巴基斯坦、瑞典、丹麦、瑞士、芬兰等 国建交。</a:t>
            </a:r>
            <a:r>
              <a:rPr lang="en-US" altLang="zh-CN" sz="2400" b="1" smtClean="0">
                <a:solidFill>
                  <a:srgbClr val="0070C0"/>
                </a:solidFill>
                <a:latin typeface="+mn-ea"/>
                <a:cs typeface="黑体" panose="02010609060101010101" charset="-122"/>
                <a:sym typeface="+mn-lt"/>
              </a:rPr>
              <a:t>1954</a:t>
            </a:r>
            <a:r>
              <a:rPr lang="zh-CN" altLang="en-US" sz="2400" b="1" smtClean="0">
                <a:solidFill>
                  <a:srgbClr val="0070C0"/>
                </a:solidFill>
                <a:latin typeface="+mn-ea"/>
                <a:cs typeface="黑体" panose="02010609060101010101" charset="-122"/>
                <a:sym typeface="+mn-lt"/>
              </a:rPr>
              <a:t>年</a:t>
            </a:r>
            <a:r>
              <a:rPr lang="zh-CN" altLang="en-US" sz="2400" smtClean="0">
                <a:latin typeface="+mn-ea"/>
                <a:cs typeface="黑体" panose="02010609060101010101" charset="-122"/>
                <a:sym typeface="+mn-lt"/>
              </a:rPr>
              <a:t>参加日内瓦会议，解决朝鲜与印度支那问题。</a:t>
            </a:r>
            <a:r>
              <a:rPr lang="en-US" altLang="zh-CN" sz="2400" b="1" smtClean="0">
                <a:solidFill>
                  <a:srgbClr val="0070C0"/>
                </a:solidFill>
                <a:latin typeface="+mn-ea"/>
              </a:rPr>
              <a:t>1954</a:t>
            </a:r>
            <a:r>
              <a:rPr lang="zh-CN" altLang="en-US" sz="2400" b="1" smtClean="0">
                <a:solidFill>
                  <a:srgbClr val="0070C0"/>
                </a:solidFill>
                <a:latin typeface="+mn-ea"/>
              </a:rPr>
              <a:t>年</a:t>
            </a:r>
            <a:r>
              <a:rPr lang="zh-CN" altLang="en-US" sz="2400" smtClean="0">
                <a:latin typeface="+mn-ea"/>
              </a:rPr>
              <a:t>，中国倡导以</a:t>
            </a:r>
            <a:r>
              <a:rPr lang="en-US" altLang="zh-CN" sz="2400" smtClean="0">
                <a:latin typeface="+mn-ea"/>
              </a:rPr>
              <a:t>___________________</a:t>
            </a:r>
            <a:r>
              <a:rPr lang="zh-CN" altLang="en-US" sz="2400" smtClean="0">
                <a:latin typeface="+mn-ea"/>
              </a:rPr>
              <a:t>作为国际关系准则。</a:t>
            </a:r>
            <a:r>
              <a:rPr lang="en-US" altLang="zh-CN" sz="2400" b="1" smtClean="0">
                <a:solidFill>
                  <a:srgbClr val="0070C0"/>
                </a:solidFill>
                <a:latin typeface="+mn-ea"/>
              </a:rPr>
              <a:t>1955</a:t>
            </a:r>
            <a:r>
              <a:rPr lang="zh-CN" altLang="en-US" sz="2400" b="1" smtClean="0">
                <a:solidFill>
                  <a:srgbClr val="0070C0"/>
                </a:solidFill>
                <a:latin typeface="+mn-ea"/>
              </a:rPr>
              <a:t>年</a:t>
            </a:r>
            <a:r>
              <a:rPr lang="zh-CN" altLang="en-US" sz="2400" smtClean="0">
                <a:latin typeface="+mn-ea"/>
              </a:rPr>
              <a:t>的</a:t>
            </a:r>
            <a:r>
              <a:rPr lang="en-US" altLang="zh-CN" sz="2400" smtClean="0">
                <a:latin typeface="+mn-ea"/>
              </a:rPr>
              <a:t>___________</a:t>
            </a:r>
            <a:r>
              <a:rPr lang="zh-CN" altLang="en-US" sz="2400" smtClean="0">
                <a:latin typeface="+mn-ea"/>
              </a:rPr>
              <a:t>上，中国提出</a:t>
            </a:r>
            <a:r>
              <a:rPr lang="en-US" altLang="zh-CN" sz="2400" smtClean="0">
                <a:latin typeface="+mn-ea"/>
              </a:rPr>
              <a:t>______________</a:t>
            </a:r>
            <a:r>
              <a:rPr lang="zh-CN" altLang="en-US" sz="2400" smtClean="0">
                <a:latin typeface="+mn-ea"/>
              </a:rPr>
              <a:t>方针，为进一步开展同亚非各国间的友好合作关系 创造了条件，中国独立自主的和平外交取得新的进展。到 </a:t>
            </a:r>
            <a:r>
              <a:rPr lang="en-US" altLang="zh-CN" sz="2400" smtClean="0">
                <a:latin typeface="+mn-ea"/>
              </a:rPr>
              <a:t>1956</a:t>
            </a:r>
            <a:r>
              <a:rPr lang="zh-CN" altLang="en-US" sz="2400" smtClean="0">
                <a:latin typeface="+mn-ea"/>
              </a:rPr>
              <a:t>年，中国又与挪威、南斯拉夫、阿富汗、尼泊尔、埃及、叙利亚、也门等国建交，同英、荷兰建立了代办级 外交关系。</a:t>
            </a:r>
            <a:endParaRPr lang="zh-CN" altLang="en-US" sz="2400">
              <a:latin typeface="+mn-ea"/>
            </a:endParaRPr>
          </a:p>
        </p:txBody>
      </p:sp>
      <p:sp>
        <p:nvSpPr>
          <p:cNvPr id="6" name="矩形 5"/>
          <p:cNvSpPr/>
          <p:nvPr>
            <p:custDataLst>
              <p:tags r:id="rId4"/>
            </p:custDataLst>
          </p:nvPr>
        </p:nvSpPr>
        <p:spPr>
          <a:xfrm>
            <a:off x="5465312" y="129209"/>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社会主义</a:t>
            </a:r>
            <a:endParaRPr lang="zh-CN" altLang="en-US" b="1">
              <a:solidFill>
                <a:srgbClr val="FF0000"/>
              </a:solidFill>
            </a:endParaRPr>
          </a:p>
        </p:txBody>
      </p:sp>
      <p:sp>
        <p:nvSpPr>
          <p:cNvPr id="7" name="矩形 6"/>
          <p:cNvSpPr/>
          <p:nvPr>
            <p:custDataLst>
              <p:tags r:id="rId5"/>
            </p:custDataLst>
          </p:nvPr>
        </p:nvSpPr>
        <p:spPr>
          <a:xfrm>
            <a:off x="864210" y="178904"/>
            <a:ext cx="1723549"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“一边倒”</a:t>
            </a:r>
            <a:endParaRPr lang="zh-CN" altLang="en-US" b="1">
              <a:solidFill>
                <a:srgbClr val="FF0000"/>
              </a:solidFill>
            </a:endParaRPr>
          </a:p>
        </p:txBody>
      </p:sp>
      <p:sp>
        <p:nvSpPr>
          <p:cNvPr id="8" name="矩形 7"/>
          <p:cNvSpPr/>
          <p:nvPr>
            <p:custDataLst>
              <p:tags r:id="rId6"/>
            </p:custDataLst>
          </p:nvPr>
        </p:nvSpPr>
        <p:spPr>
          <a:xfrm>
            <a:off x="4842506" y="1605654"/>
            <a:ext cx="800219"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苏联</a:t>
            </a:r>
            <a:endParaRPr lang="zh-CN" altLang="en-US" b="1">
              <a:solidFill>
                <a:srgbClr val="FF0000"/>
              </a:solidFill>
            </a:endParaRPr>
          </a:p>
        </p:txBody>
      </p:sp>
      <p:sp>
        <p:nvSpPr>
          <p:cNvPr id="9" name="矩形 8"/>
          <p:cNvSpPr/>
          <p:nvPr>
            <p:custDataLst>
              <p:tags r:id="rId7"/>
            </p:custDataLst>
          </p:nvPr>
        </p:nvSpPr>
        <p:spPr>
          <a:xfrm>
            <a:off x="5068467" y="3064027"/>
            <a:ext cx="2646878"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和平共处五项原则</a:t>
            </a:r>
            <a:endParaRPr lang="zh-CN" altLang="en-US" b="1">
              <a:solidFill>
                <a:srgbClr val="FF0000"/>
              </a:solidFill>
            </a:endParaRPr>
          </a:p>
        </p:txBody>
      </p:sp>
      <p:sp>
        <p:nvSpPr>
          <p:cNvPr id="10" name="矩形 9"/>
          <p:cNvSpPr/>
          <p:nvPr>
            <p:custDataLst>
              <p:tags r:id="rId8"/>
            </p:custDataLst>
          </p:nvPr>
        </p:nvSpPr>
        <p:spPr>
          <a:xfrm>
            <a:off x="4453078" y="3429058"/>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万隆会议</a:t>
            </a:r>
            <a:endParaRPr lang="zh-CN" altLang="en-US" b="1">
              <a:solidFill>
                <a:srgbClr val="FF0000"/>
              </a:solidFill>
            </a:endParaRPr>
          </a:p>
        </p:txBody>
      </p:sp>
      <p:sp>
        <p:nvSpPr>
          <p:cNvPr id="11" name="矩形 10"/>
          <p:cNvSpPr/>
          <p:nvPr>
            <p:custDataLst>
              <p:tags r:id="rId9"/>
            </p:custDataLst>
          </p:nvPr>
        </p:nvSpPr>
        <p:spPr>
          <a:xfrm>
            <a:off x="589712" y="3787183"/>
            <a:ext cx="203132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mn-ea"/>
              </a:rPr>
              <a:t>“</a:t>
            </a:r>
            <a:r>
              <a:rPr lang="zh-CN" altLang="en-US" sz="2400" b="1" smtClean="0">
                <a:solidFill>
                  <a:srgbClr val="FF0000"/>
                </a:solidFill>
                <a:latin typeface="微软雅黑" panose="020b0503020204020204" charset="-122"/>
              </a:rPr>
              <a:t>求同存异”</a:t>
            </a:r>
            <a:endParaRPr lang="zh-CN" altLang="en-US" b="1">
              <a:solidFill>
                <a:srgbClr val="FF0000"/>
              </a:solidFill>
            </a:endParaRPr>
          </a:p>
        </p:txBody>
      </p:sp>
      <p:grpSp>
        <p:nvGrpSpPr>
          <p:cNvPr id="16" name="组合 15"/>
          <p:cNvGrpSpPr/>
          <p:nvPr>
            <p:custDataLst>
              <p:tags r:id="rId10"/>
            </p:custDataLst>
          </p:nvPr>
        </p:nvGrpSpPr>
        <p:grpSpPr>
          <a:xfrm>
            <a:off x="7692888" y="317716"/>
            <a:ext cx="4356778" cy="6217029"/>
            <a:chOff x="7208521" y="331528"/>
            <a:chExt cx="4843416" cy="6271819"/>
          </a:xfrm>
        </p:grpSpPr>
        <p:grpSp>
          <p:nvGrpSpPr>
            <p:cNvPr id="3" name="组合 2"/>
            <p:cNvGrpSpPr/>
            <p:nvPr>
              <p:custDataLst>
                <p:tags r:id="rId11"/>
              </p:custDataLst>
            </p:nvPr>
          </p:nvGrpSpPr>
          <p:grpSpPr>
            <a:xfrm>
              <a:off x="7208521" y="331528"/>
              <a:ext cx="4782411" cy="4704776"/>
              <a:chOff x="9754" y="1519"/>
              <a:chExt cx="6969" cy="6644"/>
            </a:xfrm>
          </p:grpSpPr>
          <p:pic>
            <p:nvPicPr>
              <p:cNvPr id="4" name="图片 3" descr="timg"/>
              <p:cNvPicPr>
                <a:picLocks noChangeAspect="1"/>
              </p:cNvPicPr>
              <p:nvPr>
                <p:custDataLst>
                  <p:tags r:id="rId13"/>
                </p:custDataLst>
              </p:nvPr>
            </p:nvPicPr>
            <p:blipFill>
              <a:blip r:embed="rId12">
                <a:lum bright="18000"/>
              </a:blip>
              <a:stretch>
                <a:fillRect/>
              </a:stretch>
            </p:blipFill>
            <p:spPr>
              <a:xfrm>
                <a:off x="9979" y="1519"/>
                <a:ext cx="6744" cy="4220"/>
              </a:xfrm>
              <a:prstGeom prst="rect">
                <a:avLst/>
              </a:prstGeom>
            </p:spPr>
          </p:pic>
          <p:sp>
            <p:nvSpPr>
              <p:cNvPr id="5" name="文本框 8"/>
              <p:cNvSpPr txBox="1"/>
              <p:nvPr>
                <p:custDataLst>
                  <p:tags r:id="rId14"/>
                </p:custDataLst>
              </p:nvPr>
            </p:nvSpPr>
            <p:spPr>
              <a:xfrm>
                <a:off x="9754" y="5946"/>
                <a:ext cx="6827" cy="2217"/>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20000"/>
                  </a:lnSpc>
                </a:pPr>
                <a:r>
                  <a:rPr lang="en-US" sz="2000" b="0">
                    <a:solidFill>
                      <a:srgbClr val="FF0000"/>
                    </a:solidFill>
                    <a:latin typeface="微软雅黑" panose="020b0503020204020204" charset="-122"/>
                    <a:ea typeface="微软雅黑"/>
                    <a:cs typeface="微软雅黑" panose="020b0503020204020204" charset="-122"/>
                  </a:rPr>
                  <a:t>▲ </a:t>
                </a:r>
                <a:r>
                  <a:rPr lang="zh-CN" sz="2000" b="1">
                    <a:solidFill>
                      <a:schemeClr val="tx1"/>
                    </a:solidFill>
                    <a:latin typeface="微软雅黑" panose="020b0503020204020204" charset="-122"/>
                    <a:ea typeface="微软雅黑"/>
                    <a:cs typeface="微软雅黑" panose="020b0503020204020204" charset="-122"/>
                  </a:rPr>
                  <a:t>毛泽东与斯大林</a:t>
                </a:r>
                <a:endParaRPr lang="zh-CN" sz="2000" b="1">
                  <a:solidFill>
                    <a:schemeClr val="tx1"/>
                  </a:solidFill>
                  <a:latin typeface="微软雅黑" panose="020b0503020204020204" charset="-122"/>
                  <a:ea typeface="微软雅黑"/>
                  <a:cs typeface="微软雅黑" panose="020b0503020204020204" charset="-122"/>
                </a:endParaRPr>
              </a:p>
              <a:p>
                <a:pPr indent="0">
                  <a:lnSpc>
                    <a:spcPct val="120000"/>
                  </a:lnSpc>
                </a:pPr>
                <a:r>
                  <a:rPr lang="zh-CN" sz="2000" b="1">
                    <a:latin typeface="微软雅黑" panose="020b0503020204020204" charset="-122"/>
                    <a:ea typeface="微软雅黑"/>
                    <a:cs typeface="微软雅黑" panose="020b0503020204020204" charset="-122"/>
                  </a:rPr>
                  <a:t>      </a:t>
                </a:r>
                <a:r>
                  <a:rPr lang="zh-CN" sz="2000" b="1">
                    <a:solidFill>
                      <a:schemeClr val="accent6">
                        <a:lumMod val="75000"/>
                      </a:schemeClr>
                    </a:solidFill>
                    <a:latin typeface="微软雅黑" panose="020b0503020204020204" charset="-122"/>
                    <a:ea typeface="微软雅黑"/>
                    <a:cs typeface="微软雅黑" panose="020b0503020204020204" charset="-122"/>
                  </a:rPr>
                  <a:t>1949年12月至1950年2月，毛泽东访问苏联，中苏两国签署了《中苏友好同盟互助条约》。</a:t>
                </a:r>
                <a:endParaRPr lang="zh-CN" altLang="en-US" sz="2000" b="1">
                  <a:solidFill>
                    <a:schemeClr val="accent6">
                      <a:lumMod val="75000"/>
                    </a:schemeClr>
                  </a:solidFill>
                  <a:latin typeface="微软雅黑" panose="020b0503020204020204" charset="-122"/>
                  <a:ea typeface="微软雅黑"/>
                  <a:cs typeface="微软雅黑" panose="020b0503020204020204" charset="-122"/>
                </a:endParaRPr>
              </a:p>
            </p:txBody>
          </p:sp>
        </p:grpSp>
        <p:sp>
          <p:nvSpPr>
            <p:cNvPr id="13" name="Rectangle 8"/>
            <p:cNvSpPr>
              <a:spLocks noChangeArrowheads="1"/>
            </p:cNvSpPr>
            <p:nvPr>
              <p:custDataLst>
                <p:tags r:id="rId15"/>
              </p:custDataLst>
            </p:nvPr>
          </p:nvSpPr>
          <p:spPr bwMode="auto">
            <a:xfrm>
              <a:off x="7425963" y="5280693"/>
              <a:ext cx="4625974" cy="1322654"/>
            </a:xfrm>
            <a:prstGeom prst="rect">
              <a:avLst/>
            </a:prstGeom>
            <a:solidFill>
              <a:schemeClr val="accent6">
                <a:lumMod val="20000"/>
                <a:lumOff val="80000"/>
              </a:schemeClr>
            </a:solidFill>
            <a:ln w="22225">
              <a:solidFill>
                <a:srgbClr val="FF0000"/>
              </a:solid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微软雅黑" panose="020b0503020204020204" charset="-122"/>
                  <a:ea typeface="微软雅黑"/>
                </a:rPr>
                <a:t>       材料一：缔约一方如果受到第三方的侵略，另一方尽全力给予军事援助。</a:t>
              </a:r>
              <a:endParaRPr lang="zh-CN" altLang="en-US" sz="2000">
                <a:latin typeface="微软雅黑" panose="020b0503020204020204" charset="-122"/>
                <a:ea typeface="微软雅黑"/>
              </a:endParaRPr>
            </a:p>
            <a:p>
              <a:r>
                <a:rPr lang="en-US" altLang="zh-CN" sz="2000">
                  <a:latin typeface="微软雅黑" panose="020b0503020204020204" charset="-122"/>
                  <a:ea typeface="微软雅黑"/>
                </a:rPr>
                <a:t> </a:t>
              </a:r>
              <a:r>
                <a:rPr lang="en-US" altLang="zh-CN" smtClean="0">
                  <a:latin typeface="微软雅黑" panose="020b0503020204020204" charset="-122"/>
                  <a:ea typeface="微软雅黑"/>
                </a:rPr>
                <a:t>——</a:t>
              </a:r>
              <a:r>
                <a:rPr lang="en-US" altLang="zh-CN">
                  <a:latin typeface="微软雅黑" panose="020b0503020204020204" charset="-122"/>
                  <a:ea typeface="微软雅黑"/>
                </a:rPr>
                <a:t>1950</a:t>
              </a:r>
              <a:r>
                <a:rPr lang="zh-CN" altLang="en-US">
                  <a:latin typeface="微软雅黑" panose="020b0503020204020204" charset="-122"/>
                  <a:ea typeface="微软雅黑"/>
                </a:rPr>
                <a:t>年</a:t>
              </a:r>
              <a:r>
                <a:rPr lang="en-US" altLang="zh-CN">
                  <a:latin typeface="微软雅黑" panose="020b0503020204020204" charset="-122"/>
                  <a:ea typeface="微软雅黑"/>
                </a:rPr>
                <a:t>《</a:t>
              </a:r>
              <a:r>
                <a:rPr lang="zh-CN" altLang="en-US">
                  <a:latin typeface="微软雅黑" panose="020b0503020204020204" charset="-122"/>
                  <a:ea typeface="微软雅黑"/>
                </a:rPr>
                <a:t>中苏友好同盟互助条约</a:t>
              </a:r>
              <a:r>
                <a:rPr lang="en-US" altLang="zh-CN">
                  <a:latin typeface="微软雅黑" panose="020b0503020204020204" charset="-122"/>
                  <a:ea typeface="微软雅黑"/>
                </a:rPr>
                <a:t>》</a:t>
              </a:r>
              <a:endParaRPr lang="en-US" altLang="zh-CN">
                <a:latin typeface="微软雅黑" panose="020b0503020204020204" charset="-122"/>
                <a:ea typeface="微软雅黑"/>
              </a:endParaRPr>
            </a:p>
          </p:txBody>
        </p:sp>
      </p:grpSp>
      <p:pic>
        <p:nvPicPr>
          <p:cNvPr id="14" name="Picture 6"/>
          <p:cNvPicPr>
            <a:picLocks noChangeAspect="1" noChangeArrowheads="1"/>
          </p:cNvPicPr>
          <p:nvPr>
            <p:custDataLst>
              <p:tags r:id="rId17"/>
            </p:custDataLst>
          </p:nvPr>
        </p:nvPicPr>
        <p:blipFill>
          <a:blip r:embed="rId16"/>
          <a:stretch>
            <a:fillRect/>
          </a:stretch>
        </p:blipFill>
        <p:spPr bwMode="auto">
          <a:xfrm>
            <a:off x="7813365" y="238538"/>
            <a:ext cx="4258285" cy="6202017"/>
          </a:xfrm>
          <a:prstGeom prst="rect">
            <a:avLst/>
          </a:prstGeom>
          <a:noFill/>
          <a:ln w="9525">
            <a:noFill/>
            <a:miter lim="800000"/>
          </a:ln>
        </p:spPr>
      </p:pic>
      <p:sp>
        <p:nvSpPr>
          <p:cNvPr id="15" name="矩形 14"/>
          <p:cNvSpPr/>
          <p:nvPr>
            <p:custDataLst>
              <p:tags r:id="rId18"/>
            </p:custDataLst>
          </p:nvPr>
        </p:nvSpPr>
        <p:spPr>
          <a:xfrm>
            <a:off x="408270" y="5736848"/>
            <a:ext cx="7384007" cy="892552"/>
          </a:xfrm>
          <a:prstGeom prst="rect">
            <a:avLst/>
          </a:prstGeom>
          <a:solidFill>
            <a:schemeClr val="accent4">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latin typeface="隶书" panose="02010509060101010101" pitchFamily="49" charset="-122"/>
                <a:ea typeface="隶书" panose="02010509060101010101" pitchFamily="49" charset="-122"/>
              </a:rPr>
              <a:t>【</a:t>
            </a:r>
            <a:r>
              <a:rPr lang="zh-CN" altLang="en-US" sz="2800" b="1" smtClean="0">
                <a:solidFill>
                  <a:srgbClr val="FF0000"/>
                </a:solidFill>
                <a:latin typeface="隶书" panose="02010509060101010101" pitchFamily="49" charset="-122"/>
                <a:ea typeface="隶书" panose="02010509060101010101" pitchFamily="49" charset="-122"/>
              </a:rPr>
              <a:t>求同存异</a:t>
            </a:r>
            <a:r>
              <a:rPr lang="en-US" altLang="zh-CN" sz="2800" b="1" smtClean="0">
                <a:solidFill>
                  <a:srgbClr val="FF0000"/>
                </a:solidFill>
                <a:latin typeface="隶书" panose="02010509060101010101" pitchFamily="49" charset="-122"/>
                <a:ea typeface="隶书" panose="02010509060101010101" pitchFamily="49" charset="-122"/>
              </a:rPr>
              <a:t>】</a:t>
            </a:r>
            <a:r>
              <a:rPr kumimoji="1" lang="zh-CN" altLang="en-US" sz="2400" b="1" smtClean="0">
                <a:latin typeface="楷体" panose="02010609060101010101" charset="-122"/>
                <a:ea typeface="楷体" panose="02010609060101010101" charset="-122"/>
                <a:sym typeface="+mn-ea"/>
              </a:rPr>
              <a:t>在亚非国家中存在着不同的思想意识和社会制度，但</a:t>
            </a:r>
            <a:r>
              <a:rPr lang="zh-CN" altLang="en-US" sz="2400" b="1" smtClean="0">
                <a:latin typeface="楷体" panose="02010609060101010101" charset="-122"/>
                <a:ea typeface="楷体" panose="02010609060101010101" charset="-122"/>
              </a:rPr>
              <a:t>都遭遇侵略、都面临发展的任务。</a:t>
            </a:r>
            <a:endParaRPr lang="zh-CN" altLang="en-US" sz="2400" b="1" smtClean="0">
              <a:latin typeface="楷体" panose="02010609060101010101" charset="-122"/>
              <a:ea typeface="楷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par>
                          <p:cTn id="18" fill="hold" nodeType="afterGroup">
                            <p:stCondLst>
                              <p:cond delay="500"/>
                            </p:stCondLst>
                            <p:childTnLst>
                              <p:par>
                                <p:cTn id="19" presetID="3" presetClass="entr" presetSubtype="10" dur="500" fill="hold"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blinds(horizontal)">
                                      <p:cBhvr>
                                        <p:cTn id="21" dur="500"/>
                                        <p:tgtEl>
                                          <p:spTgt spid="16"/>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3" presetClass="entr" presetSubtype="10" dur="50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blinds(horizontal)">
                                      <p:cBhvr>
                                        <p:cTn id="26" dur="500"/>
                                        <p:tgtEl>
                                          <p:spTgt spid="9"/>
                                        </p:tgtEl>
                                      </p:cBhvr>
                                    </p:animEffect>
                                  </p:childTnLst>
                                </p:cTn>
                              </p:par>
                            </p:childTnLst>
                          </p:cTn>
                        </p:par>
                        <p:par>
                          <p:cTn id="27" fill="hold" nodeType="afterGroup">
                            <p:stCondLst>
                              <p:cond delay="500"/>
                            </p:stCondLst>
                            <p:childTnLst>
                              <p:par>
                                <p:cTn id="28" presetID="3" presetClass="entr" presetSubtype="10" dur="500" fill="hold"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blinds(horizontal)">
                                      <p:cBhvr>
                                        <p:cTn id="30" dur="500"/>
                                        <p:tgtEl>
                                          <p:spTgt spid="14"/>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3" presetClass="entr" presetSubtype="10" dur="50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blinds(horizontal)">
                                      <p:cBhvr>
                                        <p:cTn id="35" dur="500"/>
                                        <p:tgtEl>
                                          <p:spTgt spid="10"/>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3" presetClass="entr" presetSubtype="10" dur="500"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blinds(horizontal)">
                                      <p:cBhvr>
                                        <p:cTn id="40" dur="500"/>
                                        <p:tgtEl>
                                          <p:spTgt spid="11"/>
                                        </p:tgtEl>
                                      </p:cBhvr>
                                    </p:animEffect>
                                  </p:childTnLst>
                                </p:cTn>
                              </p:par>
                            </p:childTnLst>
                          </p:cTn>
                        </p:par>
                        <p:par>
                          <p:cTn id="41" fill="hold" nodeType="afterGroup">
                            <p:stCondLst>
                              <p:cond delay="500"/>
                            </p:stCondLst>
                            <p:childTnLst>
                              <p:par>
                                <p:cTn id="42" presetID="3" presetClass="entr" presetSubtype="10" dur="500" fill="hold" grpId="0" nodeType="after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blinds(horizontal)">
                                      <p:cBhvr>
                                        <p:cTn id="4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207745" y="354133"/>
            <a:ext cx="7955180" cy="2677656"/>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smtClean="0">
                <a:latin typeface="+mn-ea"/>
              </a:rPr>
              <a:t>      </a:t>
            </a:r>
            <a:r>
              <a:rPr lang="en-US" altLang="zh-CN" sz="2400" b="1" smtClean="0">
                <a:solidFill>
                  <a:srgbClr val="0070C0"/>
                </a:solidFill>
                <a:latin typeface="+mn-ea"/>
              </a:rPr>
              <a:t>20</a:t>
            </a:r>
            <a:r>
              <a:rPr lang="zh-CN" altLang="en-US" sz="2400" b="1" smtClean="0">
                <a:solidFill>
                  <a:srgbClr val="0070C0"/>
                </a:solidFill>
                <a:latin typeface="+mn-ea"/>
              </a:rPr>
              <a:t>世纪</a:t>
            </a:r>
            <a:r>
              <a:rPr lang="en-US" altLang="zh-CN" sz="2400" b="1" smtClean="0">
                <a:solidFill>
                  <a:srgbClr val="0070C0"/>
                </a:solidFill>
                <a:latin typeface="+mn-ea"/>
              </a:rPr>
              <a:t>50</a:t>
            </a:r>
            <a:r>
              <a:rPr lang="zh-CN" altLang="en-US" sz="2400" b="1" smtClean="0">
                <a:solidFill>
                  <a:srgbClr val="0070C0"/>
                </a:solidFill>
                <a:latin typeface="+mn-ea"/>
              </a:rPr>
              <a:t>年代末至</a:t>
            </a:r>
            <a:r>
              <a:rPr lang="en-US" altLang="zh-CN" sz="2400" b="1" smtClean="0">
                <a:solidFill>
                  <a:srgbClr val="0070C0"/>
                </a:solidFill>
                <a:latin typeface="+mn-ea"/>
              </a:rPr>
              <a:t>60</a:t>
            </a:r>
            <a:r>
              <a:rPr lang="zh-CN" altLang="en-US" sz="2400" b="1" smtClean="0">
                <a:solidFill>
                  <a:srgbClr val="0070C0"/>
                </a:solidFill>
                <a:latin typeface="+mn-ea"/>
              </a:rPr>
              <a:t>年代初</a:t>
            </a:r>
            <a:r>
              <a:rPr lang="zh-CN" altLang="en-US" sz="2400" smtClean="0">
                <a:latin typeface="+mn-ea"/>
              </a:rPr>
              <a:t>，亚非拉国家反对殖民 主义、种族主义和侵略干涉的民族解放运动蓬勃发展，中国给予了多方面的支持和援助，赢得了这些国家的友谊和信任，也赢得了良好的国际声誉。中国对外关系史上出现了以与</a:t>
            </a:r>
            <a:r>
              <a:rPr lang="en-US" altLang="zh-CN" sz="2400" smtClean="0">
                <a:latin typeface="+mn-ea"/>
              </a:rPr>
              <a:t>_________________________</a:t>
            </a:r>
            <a:r>
              <a:rPr lang="zh-CN" altLang="en-US" sz="2400" smtClean="0">
                <a:latin typeface="+mn-ea"/>
              </a:rPr>
              <a:t>为基本特点的建交高潮。同时，中国逐步</a:t>
            </a:r>
            <a:r>
              <a:rPr lang="en-US" altLang="zh-CN" sz="2400" smtClean="0">
                <a:latin typeface="+mn-ea"/>
              </a:rPr>
              <a:t>______________________</a:t>
            </a:r>
            <a:r>
              <a:rPr lang="zh-CN" altLang="en-US" sz="2400" smtClean="0">
                <a:latin typeface="+mn-ea"/>
              </a:rPr>
              <a:t>。</a:t>
            </a:r>
            <a:r>
              <a:rPr lang="en-US" altLang="zh-CN" sz="2400" smtClean="0">
                <a:latin typeface="+mn-ea"/>
              </a:rPr>
              <a:t>1964</a:t>
            </a:r>
            <a:r>
              <a:rPr lang="zh-CN" altLang="en-US" sz="2400" smtClean="0">
                <a:latin typeface="+mn-ea"/>
              </a:rPr>
              <a:t>年，中国与法国建交，实现了</a:t>
            </a:r>
            <a:r>
              <a:rPr lang="en-US" altLang="zh-CN" sz="2400" smtClean="0">
                <a:latin typeface="+mn-ea"/>
              </a:rPr>
              <a:t>____________________________</a:t>
            </a:r>
            <a:r>
              <a:rPr lang="zh-CN" altLang="en-US" sz="2400" smtClean="0">
                <a:latin typeface="+mn-ea"/>
              </a:rPr>
              <a:t>。</a:t>
            </a:r>
            <a:endParaRPr lang="zh-CN" altLang="en-US" sz="2400">
              <a:latin typeface="+mn-ea"/>
            </a:endParaRPr>
          </a:p>
        </p:txBody>
      </p:sp>
      <p:pic>
        <p:nvPicPr>
          <p:cNvPr id="5" name="Picture 8"/>
          <p:cNvPicPr>
            <a:picLocks noChangeAspect="1" noChangeArrowheads="1"/>
          </p:cNvPicPr>
          <p:nvPr>
            <p:custDataLst>
              <p:tags r:id="rId5"/>
            </p:custDataLst>
          </p:nvPr>
        </p:nvPicPr>
        <p:blipFill>
          <a:blip r:embed="rId4"/>
          <a:stretch>
            <a:fillRect/>
          </a:stretch>
        </p:blipFill>
        <p:spPr bwMode="auto">
          <a:xfrm>
            <a:off x="8441356" y="4345130"/>
            <a:ext cx="3474720" cy="2167563"/>
          </a:xfrm>
          <a:prstGeom prst="rect">
            <a:avLst/>
          </a:prstGeom>
          <a:noFill/>
          <a:ln w="9525">
            <a:noFill/>
            <a:miter lim="800000"/>
          </a:ln>
        </p:spPr>
      </p:pic>
      <p:pic>
        <p:nvPicPr>
          <p:cNvPr id="6" name="Picture 11"/>
          <p:cNvPicPr>
            <a:picLocks noChangeAspect="1" noChangeArrowheads="1"/>
          </p:cNvPicPr>
          <p:nvPr>
            <p:custDataLst>
              <p:tags r:id="rId7"/>
            </p:custDataLst>
          </p:nvPr>
        </p:nvPicPr>
        <p:blipFill>
          <a:blip r:embed="rId6"/>
          <a:srcRect t="5186"/>
          <a:stretch>
            <a:fillRect/>
          </a:stretch>
        </p:blipFill>
        <p:spPr bwMode="auto">
          <a:xfrm>
            <a:off x="8362215" y="144377"/>
            <a:ext cx="3496110" cy="4090219"/>
          </a:xfrm>
          <a:prstGeom prst="rect">
            <a:avLst/>
          </a:prstGeom>
          <a:noFill/>
          <a:ln w="9525">
            <a:noFill/>
            <a:miter lim="800000"/>
          </a:ln>
        </p:spPr>
      </p:pic>
      <p:sp>
        <p:nvSpPr>
          <p:cNvPr id="7" name="矩形 6"/>
          <p:cNvSpPr/>
          <p:nvPr>
            <p:custDataLst>
              <p:tags r:id="rId8"/>
            </p:custDataLst>
          </p:nvPr>
        </p:nvSpPr>
        <p:spPr>
          <a:xfrm>
            <a:off x="1249055" y="1815584"/>
            <a:ext cx="326243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亚非民族独立国家建交</a:t>
            </a:r>
            <a:endParaRPr lang="zh-CN" altLang="en-US" b="1">
              <a:solidFill>
                <a:srgbClr val="FF0000"/>
              </a:solidFill>
            </a:endParaRPr>
          </a:p>
        </p:txBody>
      </p:sp>
      <p:sp>
        <p:nvSpPr>
          <p:cNvPr id="8" name="矩形 7"/>
          <p:cNvSpPr/>
          <p:nvPr>
            <p:custDataLst>
              <p:tags r:id="rId9"/>
            </p:custDataLst>
          </p:nvPr>
        </p:nvSpPr>
        <p:spPr>
          <a:xfrm>
            <a:off x="2637472" y="2558534"/>
            <a:ext cx="387798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中国同西方大国关系的突破</a:t>
            </a:r>
            <a:endParaRPr lang="zh-CN" altLang="en-US" b="1">
              <a:solidFill>
                <a:srgbClr val="FF0000"/>
              </a:solidFill>
            </a:endParaRPr>
          </a:p>
        </p:txBody>
      </p:sp>
      <p:sp>
        <p:nvSpPr>
          <p:cNvPr id="9" name="矩形 8"/>
          <p:cNvSpPr/>
          <p:nvPr>
            <p:custDataLst>
              <p:tags r:id="rId10"/>
            </p:custDataLst>
          </p:nvPr>
        </p:nvSpPr>
        <p:spPr>
          <a:xfrm>
            <a:off x="2440796" y="2177534"/>
            <a:ext cx="295465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冲破西方国家的封锁</a:t>
            </a:r>
            <a:endParaRPr lang="zh-CN" altLang="en-US" b="1">
              <a:solidFill>
                <a:srgbClr val="FF0000"/>
              </a:solidFill>
            </a:endParaRPr>
          </a:p>
        </p:txBody>
      </p:sp>
      <p:sp>
        <p:nvSpPr>
          <p:cNvPr id="10" name="矩形 9"/>
          <p:cNvSpPr/>
          <p:nvPr>
            <p:custDataLst>
              <p:tags r:id="rId11"/>
            </p:custDataLst>
          </p:nvPr>
        </p:nvSpPr>
        <p:spPr>
          <a:xfrm>
            <a:off x="371674" y="3809125"/>
            <a:ext cx="7713547" cy="2308324"/>
          </a:xfrm>
          <a:prstGeom prst="rect">
            <a:avLst/>
          </a:prstGeom>
          <a:solidFill>
            <a:schemeClr val="accent2">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mtClean="0">
                <a:latin typeface="+mn-ea"/>
              </a:rPr>
              <a:t>背景：</a:t>
            </a:r>
            <a:endParaRPr lang="en-US" altLang="zh-CN" sz="2400" smtClean="0">
              <a:latin typeface="+mn-ea"/>
            </a:endParaRPr>
          </a:p>
          <a:p>
            <a:r>
              <a:rPr lang="zh-CN" altLang="en-US" sz="2400" smtClean="0">
                <a:latin typeface="+mn-ea"/>
              </a:rPr>
              <a:t>（</a:t>
            </a:r>
            <a:r>
              <a:rPr lang="en-US" altLang="zh-CN" sz="2400" smtClean="0">
                <a:latin typeface="+mn-ea"/>
              </a:rPr>
              <a:t>1</a:t>
            </a:r>
            <a:r>
              <a:rPr lang="zh-CN" altLang="en-US" sz="2400" smtClean="0">
                <a:latin typeface="+mn-ea"/>
              </a:rPr>
              <a:t>）亚非拉国家民族解放运动蓬勃发展，越来越多的新兴民族国家独立；</a:t>
            </a:r>
            <a:endParaRPr lang="en-US" altLang="zh-CN" sz="2400" smtClean="0">
              <a:latin typeface="+mn-ea"/>
            </a:endParaRPr>
          </a:p>
          <a:p>
            <a:r>
              <a:rPr lang="zh-CN" altLang="en-US" sz="2400" smtClean="0">
                <a:latin typeface="+mn-ea"/>
              </a:rPr>
              <a:t>（</a:t>
            </a:r>
            <a:r>
              <a:rPr lang="en-US" altLang="zh-CN" sz="2400" smtClean="0">
                <a:latin typeface="+mn-ea"/>
              </a:rPr>
              <a:t>2</a:t>
            </a:r>
            <a:r>
              <a:rPr lang="zh-CN" altLang="en-US" sz="2400" smtClean="0">
                <a:latin typeface="+mn-ea"/>
              </a:rPr>
              <a:t>）中苏关系逐步恶化；以美国为首的西方国家继续敌视中国；</a:t>
            </a:r>
            <a:endParaRPr lang="en-US" altLang="zh-CN" sz="2400" smtClean="0">
              <a:latin typeface="+mn-ea"/>
            </a:endParaRPr>
          </a:p>
          <a:p>
            <a:r>
              <a:rPr lang="zh-CN" altLang="en-US" sz="2400" smtClean="0">
                <a:latin typeface="+mn-ea"/>
              </a:rPr>
              <a:t>（</a:t>
            </a:r>
            <a:r>
              <a:rPr lang="en-US" altLang="zh-CN" sz="2400" smtClean="0">
                <a:latin typeface="+mn-ea"/>
              </a:rPr>
              <a:t>3</a:t>
            </a:r>
            <a:r>
              <a:rPr lang="zh-CN" altLang="en-US" sz="2400" smtClean="0">
                <a:latin typeface="+mn-ea"/>
              </a:rPr>
              <a:t>）国内全面建设社会主义及“左倾”错误思想出现。</a:t>
            </a:r>
            <a:endParaRPr lang="zh-CN" altLang="en-US" sz="2400">
              <a:latin typeface="+mn-ea"/>
            </a:endParaRPr>
          </a:p>
        </p:txBody>
      </p:sp>
      <p:sp>
        <p:nvSpPr>
          <p:cNvPr id="11" name="矩形 10"/>
          <p:cNvSpPr/>
          <p:nvPr>
            <p:custDataLst>
              <p:tags r:id="rId12"/>
            </p:custDataLst>
          </p:nvPr>
        </p:nvSpPr>
        <p:spPr>
          <a:xfrm>
            <a:off x="507844" y="3206234"/>
            <a:ext cx="5320687"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latin typeface="+mn-ea"/>
              </a:rPr>
              <a:t>20</a:t>
            </a:r>
            <a:r>
              <a:rPr lang="zh-CN" altLang="en-US" sz="2400" b="1" smtClean="0">
                <a:latin typeface="+mn-ea"/>
              </a:rPr>
              <a:t>世纪</a:t>
            </a:r>
            <a:r>
              <a:rPr lang="en-US" altLang="zh-CN" sz="2400" b="1" smtClean="0">
                <a:latin typeface="+mn-ea"/>
              </a:rPr>
              <a:t>50</a:t>
            </a:r>
            <a:r>
              <a:rPr lang="zh-CN" altLang="en-US" sz="2400" b="1" smtClean="0">
                <a:latin typeface="+mn-ea"/>
              </a:rPr>
              <a:t>年代末至</a:t>
            </a:r>
            <a:r>
              <a:rPr lang="en-US" altLang="zh-CN" sz="2400" b="1" smtClean="0">
                <a:latin typeface="+mn-ea"/>
              </a:rPr>
              <a:t>60</a:t>
            </a:r>
            <a:r>
              <a:rPr lang="zh-CN" altLang="en-US" sz="2400" b="1" smtClean="0">
                <a:latin typeface="+mn-ea"/>
              </a:rPr>
              <a:t>年代初外交背景</a:t>
            </a:r>
            <a:endParaRPr lang="zh-CN" altLang="en-US"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500"/>
                                        <p:tgtEl>
                                          <p:spTgt spid="1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blinds(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391425" y="255666"/>
            <a:ext cx="11619600" cy="1938992"/>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rgbClr val="0070C0"/>
                </a:solidFill>
                <a:latin typeface="+mn-ea"/>
              </a:rPr>
              <a:t>       20</a:t>
            </a:r>
            <a:r>
              <a:rPr lang="zh-CN" altLang="en-US" sz="2400" b="1" smtClean="0">
                <a:solidFill>
                  <a:srgbClr val="0070C0"/>
                </a:solidFill>
                <a:latin typeface="+mn-ea"/>
              </a:rPr>
              <a:t>世纪</a:t>
            </a:r>
            <a:r>
              <a:rPr lang="en-US" altLang="zh-CN" sz="2400" b="1" smtClean="0">
                <a:solidFill>
                  <a:srgbClr val="0070C0"/>
                </a:solidFill>
                <a:latin typeface="+mn-ea"/>
              </a:rPr>
              <a:t>70</a:t>
            </a:r>
            <a:r>
              <a:rPr lang="zh-CN" altLang="en-US" sz="2400" b="1" smtClean="0">
                <a:solidFill>
                  <a:srgbClr val="0070C0"/>
                </a:solidFill>
                <a:latin typeface="+mn-ea"/>
              </a:rPr>
              <a:t>年代</a:t>
            </a:r>
            <a:r>
              <a:rPr lang="zh-CN" altLang="en-US" sz="2400" smtClean="0">
                <a:latin typeface="+mn-ea"/>
              </a:rPr>
              <a:t>，中国外交</a:t>
            </a:r>
            <a:r>
              <a:rPr lang="en-US" altLang="zh-CN" sz="2400" smtClean="0">
                <a:latin typeface="+mn-ea"/>
              </a:rPr>
              <a:t>________________</a:t>
            </a:r>
            <a:r>
              <a:rPr lang="zh-CN" altLang="en-US" sz="2400" smtClean="0">
                <a:latin typeface="+mn-ea"/>
              </a:rPr>
              <a:t>。自</a:t>
            </a:r>
            <a:r>
              <a:rPr lang="en-US" altLang="zh-CN" sz="2400" smtClean="0">
                <a:latin typeface="+mn-ea"/>
              </a:rPr>
              <a:t>1970</a:t>
            </a:r>
            <a:r>
              <a:rPr lang="zh-CN" altLang="en-US" sz="2400" smtClean="0">
                <a:latin typeface="+mn-ea"/>
              </a:rPr>
              <a:t>年 起，中国先后同意大利、奥地利、比利时、希腊、联邦德国等西方国家建立外交关系。中英、中荷关系也升格为大使级。</a:t>
            </a:r>
            <a:r>
              <a:rPr lang="en-US" altLang="zh-CN" sz="2400" b="1" smtClean="0">
                <a:solidFill>
                  <a:srgbClr val="0070C0"/>
                </a:solidFill>
                <a:latin typeface="+mn-ea"/>
              </a:rPr>
              <a:t>1971</a:t>
            </a:r>
            <a:r>
              <a:rPr lang="zh-CN" altLang="en-US" sz="2400" b="1" smtClean="0">
                <a:solidFill>
                  <a:srgbClr val="0070C0"/>
                </a:solidFill>
                <a:latin typeface="+mn-ea"/>
              </a:rPr>
              <a:t>年</a:t>
            </a:r>
            <a:r>
              <a:rPr lang="zh-CN" altLang="en-US" sz="2400" smtClean="0">
                <a:latin typeface="+mn-ea"/>
              </a:rPr>
              <a:t>，中华人民共和国</a:t>
            </a:r>
            <a:r>
              <a:rPr lang="en-US" altLang="zh-CN" sz="2400" smtClean="0">
                <a:latin typeface="+mn-ea"/>
              </a:rPr>
              <a:t>________________________________</a:t>
            </a:r>
            <a:r>
              <a:rPr lang="zh-CN" altLang="en-US" sz="2400" smtClean="0">
                <a:latin typeface="+mn-ea"/>
              </a:rPr>
              <a:t>。</a:t>
            </a:r>
            <a:r>
              <a:rPr lang="en-US" altLang="zh-CN" sz="2400" b="1" smtClean="0">
                <a:solidFill>
                  <a:srgbClr val="0070C0"/>
                </a:solidFill>
                <a:latin typeface="+mn-ea"/>
              </a:rPr>
              <a:t>1972</a:t>
            </a:r>
            <a:r>
              <a:rPr lang="zh-CN" altLang="en-US" sz="2400" b="1" smtClean="0">
                <a:solidFill>
                  <a:srgbClr val="0070C0"/>
                </a:solidFill>
                <a:latin typeface="+mn-ea"/>
              </a:rPr>
              <a:t>年</a:t>
            </a:r>
            <a:r>
              <a:rPr lang="zh-CN" altLang="en-US" sz="2400" smtClean="0">
                <a:latin typeface="+mn-ea"/>
              </a:rPr>
              <a:t>，中美关系</a:t>
            </a:r>
            <a:r>
              <a:rPr lang="en-US" altLang="zh-CN" sz="2400" smtClean="0">
                <a:latin typeface="+mn-ea"/>
              </a:rPr>
              <a:t>___________________</a:t>
            </a:r>
            <a:r>
              <a:rPr lang="zh-CN" altLang="en-US" sz="2400" smtClean="0">
                <a:latin typeface="+mn-ea"/>
              </a:rPr>
              <a:t>，中日</a:t>
            </a:r>
            <a:r>
              <a:rPr lang="en-US" altLang="zh-CN" sz="2400" smtClean="0">
                <a:latin typeface="+mn-ea"/>
              </a:rPr>
              <a:t>___________</a:t>
            </a:r>
            <a:r>
              <a:rPr lang="zh-CN" altLang="en-US" sz="2400" smtClean="0">
                <a:latin typeface="+mn-ea"/>
              </a:rPr>
              <a:t>。之后，中国迎来</a:t>
            </a:r>
            <a:r>
              <a:rPr lang="en-US" altLang="zh-CN" sz="2400" smtClean="0">
                <a:latin typeface="+mn-ea"/>
              </a:rPr>
              <a:t>__________</a:t>
            </a:r>
            <a:r>
              <a:rPr lang="zh-CN" altLang="en-US" sz="2400" smtClean="0">
                <a:latin typeface="+mn-ea"/>
              </a:rPr>
              <a:t>。到</a:t>
            </a:r>
            <a:r>
              <a:rPr lang="en-US" altLang="zh-CN" sz="2400" smtClean="0">
                <a:latin typeface="+mn-ea"/>
              </a:rPr>
              <a:t>1976</a:t>
            </a:r>
            <a:r>
              <a:rPr lang="zh-CN" altLang="en-US" sz="2400" smtClean="0">
                <a:latin typeface="+mn-ea"/>
              </a:rPr>
              <a:t>年，与中国建交的国家达到</a:t>
            </a:r>
            <a:r>
              <a:rPr lang="en-US" altLang="zh-CN" sz="2400" smtClean="0">
                <a:latin typeface="+mn-ea"/>
              </a:rPr>
              <a:t>111</a:t>
            </a:r>
            <a:r>
              <a:rPr lang="zh-CN" altLang="en-US" sz="2400" smtClean="0">
                <a:latin typeface="+mn-ea"/>
              </a:rPr>
              <a:t>个。</a:t>
            </a:r>
            <a:endParaRPr lang="zh-CN" altLang="en-US" sz="2400">
              <a:latin typeface="+mn-ea"/>
            </a:endParaRPr>
          </a:p>
        </p:txBody>
      </p:sp>
      <p:sp>
        <p:nvSpPr>
          <p:cNvPr id="3" name="Rectangle 8"/>
          <p:cNvSpPr>
            <a:spLocks noChangeArrowheads="1"/>
          </p:cNvSpPr>
          <p:nvPr>
            <p:custDataLst>
              <p:tags r:id="rId4"/>
            </p:custDataLst>
          </p:nvPr>
        </p:nvSpPr>
        <p:spPr bwMode="auto">
          <a:xfrm>
            <a:off x="227022" y="2953059"/>
            <a:ext cx="4931387" cy="3453253"/>
          </a:xfrm>
          <a:prstGeom prst="rect">
            <a:avLst/>
          </a:prstGeom>
          <a:noFill/>
        </p:spPr>
        <p:style>
          <a:lnRef idx="2">
            <a:schemeClr val="accent1"/>
          </a:lnRef>
          <a:fillRef idx="1">
            <a:schemeClr val="lt1"/>
          </a:fillRef>
          <a:effectRef idx="0">
            <a:schemeClr val="accent1"/>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30000"/>
              </a:lnSpc>
              <a:defRPr/>
            </a:pPr>
            <a:r>
              <a:rPr lang="en-US" altLang="zh-CN" sz="2400" b="1">
                <a:latin typeface="微软雅黑" panose="020b0503020204020204" charset="-122"/>
                <a:ea typeface="微软雅黑"/>
              </a:rPr>
              <a:t>1</a:t>
            </a:r>
            <a:r>
              <a:rPr lang="zh-CN" altLang="en-US" sz="2400" b="1">
                <a:latin typeface="微软雅黑" panose="020b0503020204020204" charset="-122"/>
                <a:ea typeface="微软雅黑"/>
              </a:rPr>
              <a:t>、背景</a:t>
            </a:r>
            <a:r>
              <a:rPr lang="zh-CN" altLang="en-US" sz="2400" b="1">
                <a:latin typeface="+mn-ea"/>
                <a:ea typeface="+mn-ea"/>
                <a:sym typeface="+mn-ea"/>
              </a:rPr>
              <a:t> ：</a:t>
            </a:r>
            <a:endParaRPr lang="zh-CN" altLang="en-US" sz="2400" b="1">
              <a:latin typeface="+mn-ea"/>
              <a:ea typeface="+mn-ea"/>
              <a:sym typeface="+mn-ea"/>
            </a:endParaRPr>
          </a:p>
          <a:p>
            <a:pPr>
              <a:lnSpc>
                <a:spcPct val="130000"/>
              </a:lnSpc>
              <a:defRPr/>
            </a:pPr>
            <a:r>
              <a:rPr lang="zh-CN" altLang="en-US" sz="2400" b="1">
                <a:solidFill>
                  <a:srgbClr val="C00000"/>
                </a:solidFill>
                <a:sym typeface="+mn-ea"/>
              </a:rPr>
              <a:t>国际</a:t>
            </a:r>
            <a:r>
              <a:rPr lang="zh-CN" altLang="en-US" sz="2400" b="1" smtClean="0">
                <a:solidFill>
                  <a:srgbClr val="C00000"/>
                </a:solidFill>
                <a:sym typeface="+mn-ea"/>
              </a:rPr>
              <a:t>：</a:t>
            </a:r>
            <a:endParaRPr lang="en-US" altLang="zh-CN" sz="2400" b="1" smtClean="0">
              <a:solidFill>
                <a:srgbClr val="C00000"/>
              </a:solidFill>
              <a:sym typeface="+mn-ea"/>
            </a:endParaRPr>
          </a:p>
          <a:p>
            <a:pPr>
              <a:lnSpc>
                <a:spcPct val="130000"/>
              </a:lnSpc>
              <a:defRPr/>
            </a:pPr>
            <a:r>
              <a:rPr lang="zh-CN" altLang="en-US" sz="2400" smtClean="0">
                <a:latin typeface="+mn-ea"/>
                <a:ea typeface="+mn-ea"/>
                <a:sym typeface="+mn-ea"/>
              </a:rPr>
              <a:t>①</a:t>
            </a:r>
            <a:r>
              <a:rPr lang="zh-CN" altLang="en-US" sz="2400">
                <a:latin typeface="+mn-ea"/>
                <a:ea typeface="+mn-ea"/>
                <a:sym typeface="+mn-ea"/>
              </a:rPr>
              <a:t>美苏争霸，</a:t>
            </a:r>
            <a:r>
              <a:rPr lang="zh-CN" altLang="en-US" sz="2400">
                <a:latin typeface="+mn-ea"/>
                <a:sym typeface="+mn-ea"/>
              </a:rPr>
              <a:t>中苏关系继续恶化；</a:t>
            </a:r>
            <a:endParaRPr lang="zh-CN" altLang="en-US" sz="2400">
              <a:latin typeface="+mn-ea"/>
              <a:ea typeface="+mn-ea"/>
            </a:endParaRPr>
          </a:p>
          <a:p>
            <a:pPr>
              <a:lnSpc>
                <a:spcPct val="130000"/>
              </a:lnSpc>
              <a:defRPr/>
            </a:pPr>
            <a:r>
              <a:rPr lang="zh-CN" altLang="en-US" sz="2400">
                <a:latin typeface="+mn-ea"/>
                <a:ea typeface="+mn-ea"/>
                <a:sym typeface="+mn-ea"/>
              </a:rPr>
              <a:t>②</a:t>
            </a:r>
            <a:r>
              <a:rPr lang="zh-CN" altLang="en-US" sz="2400">
                <a:sym typeface="+mn-ea"/>
              </a:rPr>
              <a:t>多极化趋势出现、</a:t>
            </a:r>
            <a:r>
              <a:rPr lang="zh-CN" altLang="en-US" sz="2400" smtClean="0">
                <a:sym typeface="+mn-ea"/>
              </a:rPr>
              <a:t>发展；</a:t>
            </a:r>
            <a:endParaRPr lang="en-US" altLang="zh-CN" sz="2400">
              <a:latin typeface="+mn-ea"/>
              <a:ea typeface="+mn-ea"/>
            </a:endParaRPr>
          </a:p>
          <a:p>
            <a:pPr>
              <a:lnSpc>
                <a:spcPct val="130000"/>
              </a:lnSpc>
              <a:defRPr/>
            </a:pPr>
            <a:r>
              <a:rPr lang="zh-CN" altLang="en-US" sz="2400">
                <a:latin typeface="+mn-ea"/>
                <a:ea typeface="+mn-ea"/>
                <a:sym typeface="+mn-ea"/>
              </a:rPr>
              <a:t>③发展中国家在联合国影响力增强</a:t>
            </a:r>
            <a:r>
              <a:rPr lang="zh-CN" altLang="en-US" sz="2400" b="1">
                <a:latin typeface="+mn-ea"/>
                <a:ea typeface="+mn-ea"/>
                <a:sym typeface="+mn-ea"/>
              </a:rPr>
              <a:t>。</a:t>
            </a:r>
            <a:endParaRPr lang="zh-CN" altLang="en-US" sz="2400" b="1">
              <a:latin typeface="+mn-ea"/>
              <a:ea typeface="+mn-ea"/>
              <a:sym typeface="+mn-ea"/>
            </a:endParaRPr>
          </a:p>
          <a:p>
            <a:pPr>
              <a:lnSpc>
                <a:spcPct val="130000"/>
              </a:lnSpc>
              <a:defRPr/>
            </a:pPr>
            <a:r>
              <a:rPr lang="zh-CN" altLang="en-US" sz="2400" b="1">
                <a:solidFill>
                  <a:srgbClr val="C00000"/>
                </a:solidFill>
                <a:sym typeface="+mn-ea"/>
              </a:rPr>
              <a:t>国内</a:t>
            </a:r>
            <a:r>
              <a:rPr lang="zh-CN" altLang="en-US" sz="2400" b="1" smtClean="0">
                <a:solidFill>
                  <a:srgbClr val="C00000"/>
                </a:solidFill>
                <a:sym typeface="+mn-ea"/>
              </a:rPr>
              <a:t>：</a:t>
            </a:r>
            <a:r>
              <a:rPr lang="zh-CN" altLang="en-US" sz="2400" smtClean="0">
                <a:solidFill>
                  <a:schemeClr val="tx1"/>
                </a:solidFill>
                <a:sym typeface="+mn-ea"/>
              </a:rPr>
              <a:t>中国</a:t>
            </a:r>
            <a:r>
              <a:rPr lang="zh-CN" altLang="en-US" sz="2400" smtClean="0">
                <a:sym typeface="+mn-ea"/>
              </a:rPr>
              <a:t>综合</a:t>
            </a:r>
            <a:r>
              <a:rPr lang="zh-CN" altLang="en-US" sz="2400">
                <a:sym typeface="+mn-ea"/>
              </a:rPr>
              <a:t>国力</a:t>
            </a:r>
            <a:r>
              <a:rPr lang="zh-CN" altLang="en-US" sz="2400" smtClean="0">
                <a:sym typeface="+mn-ea"/>
              </a:rPr>
              <a:t>增强</a:t>
            </a:r>
            <a:endParaRPr lang="en-US" altLang="zh-CN" sz="2400" smtClean="0">
              <a:sym typeface="+mn-ea"/>
            </a:endParaRPr>
          </a:p>
          <a:p>
            <a:pPr>
              <a:lnSpc>
                <a:spcPct val="130000"/>
              </a:lnSpc>
              <a:defRPr/>
            </a:pPr>
            <a:endParaRPr lang="zh-CN" altLang="en-US" sz="2400" b="1">
              <a:latin typeface="微软雅黑" panose="020b0503020204020204" charset="-122"/>
              <a:ea typeface="微软雅黑"/>
            </a:endParaRPr>
          </a:p>
        </p:txBody>
      </p:sp>
      <p:sp>
        <p:nvSpPr>
          <p:cNvPr id="10" name="矩形 9"/>
          <p:cNvSpPr/>
          <p:nvPr>
            <p:custDataLst>
              <p:tags r:id="rId5"/>
            </p:custDataLst>
          </p:nvPr>
        </p:nvSpPr>
        <p:spPr>
          <a:xfrm>
            <a:off x="5652599" y="972872"/>
            <a:ext cx="4277133"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恢复在联合国的一切合法 权利</a:t>
            </a:r>
            <a:endParaRPr lang="zh-CN" altLang="en-US" b="1">
              <a:solidFill>
                <a:srgbClr val="FF0000"/>
              </a:solidFill>
            </a:endParaRPr>
          </a:p>
        </p:txBody>
      </p:sp>
      <p:sp>
        <p:nvSpPr>
          <p:cNvPr id="11" name="矩形 10"/>
          <p:cNvSpPr/>
          <p:nvPr>
            <p:custDataLst>
              <p:tags r:id="rId6"/>
            </p:custDataLst>
          </p:nvPr>
        </p:nvSpPr>
        <p:spPr>
          <a:xfrm>
            <a:off x="1488121" y="1328806"/>
            <a:ext cx="233910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开始走向正常化</a:t>
            </a:r>
            <a:endParaRPr lang="zh-CN" altLang="en-US" b="1">
              <a:solidFill>
                <a:srgbClr val="FF0000"/>
              </a:solidFill>
            </a:endParaRPr>
          </a:p>
        </p:txBody>
      </p:sp>
      <p:sp>
        <p:nvSpPr>
          <p:cNvPr id="12" name="矩形 11"/>
          <p:cNvSpPr/>
          <p:nvPr>
            <p:custDataLst>
              <p:tags r:id="rId7"/>
            </p:custDataLst>
          </p:nvPr>
        </p:nvSpPr>
        <p:spPr>
          <a:xfrm>
            <a:off x="4589276" y="250877"/>
            <a:ext cx="2031325"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打开新的局面</a:t>
            </a:r>
            <a:endParaRPr lang="zh-CN" altLang="en-US" b="1">
              <a:solidFill>
                <a:srgbClr val="FF0000"/>
              </a:solidFill>
            </a:endParaRPr>
          </a:p>
        </p:txBody>
      </p:sp>
      <p:sp>
        <p:nvSpPr>
          <p:cNvPr id="13" name="矩形 12"/>
          <p:cNvSpPr/>
          <p:nvPr>
            <p:custDataLst>
              <p:tags r:id="rId8"/>
            </p:custDataLst>
          </p:nvPr>
        </p:nvSpPr>
        <p:spPr>
          <a:xfrm>
            <a:off x="4947267" y="1348458"/>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正式建交</a:t>
            </a:r>
            <a:endParaRPr lang="zh-CN" altLang="en-US" b="1">
              <a:solidFill>
                <a:srgbClr val="FF0000"/>
              </a:solidFill>
            </a:endParaRPr>
          </a:p>
        </p:txBody>
      </p:sp>
      <p:sp>
        <p:nvSpPr>
          <p:cNvPr id="14" name="矩形 13"/>
          <p:cNvSpPr/>
          <p:nvPr>
            <p:custDataLst>
              <p:tags r:id="rId9"/>
            </p:custDataLst>
          </p:nvPr>
        </p:nvSpPr>
        <p:spPr>
          <a:xfrm>
            <a:off x="8847177" y="1377434"/>
            <a:ext cx="1415772"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微软雅黑" panose="020b0503020204020204" charset="-122"/>
              </a:rPr>
              <a:t>建交高潮</a:t>
            </a:r>
            <a:endParaRPr lang="zh-CN" altLang="en-US" b="1">
              <a:solidFill>
                <a:srgbClr val="FF0000"/>
              </a:solidFill>
            </a:endParaRPr>
          </a:p>
        </p:txBody>
      </p:sp>
      <p:sp>
        <p:nvSpPr>
          <p:cNvPr id="15" name="TextBox 14"/>
          <p:cNvSpPr txBox="1"/>
          <p:nvPr>
            <p:custDataLst>
              <p:tags r:id="rId10"/>
            </p:custDataLst>
          </p:nvPr>
        </p:nvSpPr>
        <p:spPr>
          <a:xfrm>
            <a:off x="359880" y="2463248"/>
            <a:ext cx="424400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latin typeface="+mn-ea"/>
              </a:rPr>
              <a:t>20</a:t>
            </a:r>
            <a:r>
              <a:rPr lang="zh-CN" altLang="en-US" sz="2400" b="1" smtClean="0">
                <a:latin typeface="+mn-ea"/>
              </a:rPr>
              <a:t>世纪</a:t>
            </a:r>
            <a:r>
              <a:rPr lang="en-US" altLang="zh-CN" sz="2400" b="1" smtClean="0">
                <a:latin typeface="+mn-ea"/>
              </a:rPr>
              <a:t>70</a:t>
            </a:r>
            <a:r>
              <a:rPr lang="zh-CN" altLang="en-US" sz="2400" b="1" smtClean="0">
                <a:latin typeface="+mn-ea"/>
              </a:rPr>
              <a:t>年代外交背景</a:t>
            </a:r>
            <a:endParaRPr lang="zh-CN" altLang="en-US" sz="2400" b="1">
              <a:latin typeface="+mn-ea"/>
            </a:endParaRPr>
          </a:p>
        </p:txBody>
      </p:sp>
      <p:grpSp>
        <p:nvGrpSpPr>
          <p:cNvPr id="19" name="组合 18"/>
          <p:cNvGrpSpPr/>
          <p:nvPr>
            <p:custDataLst>
              <p:tags r:id="rId11"/>
            </p:custDataLst>
          </p:nvPr>
        </p:nvGrpSpPr>
        <p:grpSpPr>
          <a:xfrm>
            <a:off x="5417240" y="2564294"/>
            <a:ext cx="6774760" cy="3848654"/>
            <a:chOff x="5417240" y="2604051"/>
            <a:chExt cx="6774760" cy="3848654"/>
          </a:xfrm>
        </p:grpSpPr>
        <p:pic>
          <p:nvPicPr>
            <p:cNvPr id="18" name="图片 17" descr="20091009113315110"/>
            <p:cNvPicPr>
              <a:picLocks noChangeAspect="1"/>
            </p:cNvPicPr>
            <p:nvPr>
              <p:custDataLst>
                <p:tags r:id="rId13"/>
              </p:custDataLst>
            </p:nvPr>
          </p:nvPicPr>
          <p:blipFill>
            <a:blip r:embed="rId12"/>
            <a:stretch>
              <a:fillRect/>
            </a:stretch>
          </p:blipFill>
          <p:spPr>
            <a:xfrm>
              <a:off x="5417240" y="2604051"/>
              <a:ext cx="5157722" cy="3401335"/>
            </a:xfrm>
            <a:prstGeom prst="rect">
              <a:avLst/>
            </a:prstGeom>
          </p:spPr>
        </p:pic>
        <p:grpSp>
          <p:nvGrpSpPr>
            <p:cNvPr id="5" name="组合 5"/>
            <p:cNvGrpSpPr/>
            <p:nvPr>
              <p:custDataLst>
                <p:tags r:id="rId14"/>
              </p:custDataLst>
            </p:nvPr>
          </p:nvGrpSpPr>
          <p:grpSpPr>
            <a:xfrm>
              <a:off x="6008117" y="2604605"/>
              <a:ext cx="6183883" cy="3848100"/>
              <a:chOff x="8988" y="4179"/>
              <a:chExt cx="8595" cy="6060"/>
            </a:xfrm>
          </p:grpSpPr>
          <p:sp>
            <p:nvSpPr>
              <p:cNvPr id="6" name="文本框 99"/>
              <p:cNvSpPr txBox="1"/>
              <p:nvPr>
                <p:custDataLst>
                  <p:tags r:id="rId15"/>
                </p:custDataLst>
              </p:nvPr>
            </p:nvSpPr>
            <p:spPr>
              <a:xfrm>
                <a:off x="15344" y="4179"/>
                <a:ext cx="2239" cy="5525"/>
              </a:xfrm>
              <a:prstGeom prst="rect">
                <a:avLst/>
              </a:prstGeom>
              <a:noFill/>
              <a:ln w="19050">
                <a:solidFill>
                  <a:schemeClr val="accent2"/>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200" b="1">
                    <a:solidFill>
                      <a:schemeClr val="accent6">
                        <a:lumMod val="75000"/>
                      </a:schemeClr>
                    </a:solidFill>
                    <a:latin typeface="微软雅黑" panose="020b0503020204020204" charset="-122"/>
                    <a:ea typeface="微软雅黑"/>
                    <a:cs typeface="微软雅黑" panose="020b0503020204020204" charset="-122"/>
                  </a:rPr>
                  <a:t>  </a:t>
                </a:r>
                <a:r>
                  <a:rPr lang="zh-CN" sz="2000" b="1">
                    <a:solidFill>
                      <a:schemeClr val="accent6">
                        <a:lumMod val="75000"/>
                      </a:schemeClr>
                    </a:solidFill>
                    <a:latin typeface="微软雅黑" panose="020b0503020204020204" charset="-122"/>
                    <a:ea typeface="微软雅黑"/>
                    <a:cs typeface="微软雅黑" panose="020b0503020204020204" charset="-122"/>
                  </a:rPr>
                  <a:t>1972年2月21日，美国总统尼克松到达北京，开始对中国进行访问，周恩来到机场迎接。图为周恩来和尼克松在机场握手。</a:t>
                </a:r>
                <a:endParaRPr lang="zh-CN" altLang="en-US" sz="2000" b="1">
                  <a:solidFill>
                    <a:schemeClr val="accent6">
                      <a:lumMod val="75000"/>
                    </a:schemeClr>
                  </a:solidFill>
                  <a:latin typeface="微软雅黑" panose="020b0503020204020204" charset="-122"/>
                  <a:ea typeface="微软雅黑"/>
                  <a:cs typeface="微软雅黑" panose="020b0503020204020204" charset="-122"/>
                </a:endParaRPr>
              </a:p>
            </p:txBody>
          </p:sp>
          <p:sp>
            <p:nvSpPr>
              <p:cNvPr id="9" name="文本框 1"/>
              <p:cNvSpPr txBox="1"/>
              <p:nvPr>
                <p:custDataLst>
                  <p:tags r:id="rId16"/>
                </p:custDataLst>
              </p:nvPr>
            </p:nvSpPr>
            <p:spPr>
              <a:xfrm>
                <a:off x="8988" y="9562"/>
                <a:ext cx="4541" cy="67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200">
                    <a:solidFill>
                      <a:srgbClr val="FF0000"/>
                    </a:solidFill>
                    <a:latin typeface="微软雅黑" panose="020b0503020204020204" charset="-122"/>
                    <a:ea typeface="微软雅黑"/>
                    <a:cs typeface="微软雅黑" panose="020b0503020204020204" charset="-122"/>
                    <a:sym typeface="+mn-ea"/>
                  </a:rPr>
                  <a:t>▲ </a:t>
                </a:r>
                <a:r>
                  <a:rPr lang="zh-CN" sz="2200" b="1">
                    <a:latin typeface="微软雅黑" panose="020b0503020204020204" charset="-122"/>
                    <a:ea typeface="微软雅黑"/>
                    <a:cs typeface="微软雅黑" panose="020b0503020204020204" charset="-122"/>
                    <a:sym typeface="+mn-ea"/>
                  </a:rPr>
                  <a:t>周恩来迎接尼克松</a:t>
                </a:r>
                <a:endParaRPr lang="zh-CN" altLang="en-US" sz="2200"/>
              </a:p>
            </p:txBody>
          </p:sp>
        </p:grpSp>
      </p:grpSp>
      <p:sp>
        <p:nvSpPr>
          <p:cNvPr id="16" name="文本框 2"/>
          <p:cNvSpPr txBox="1"/>
          <p:nvPr>
            <p:custDataLst>
              <p:tags r:id="rId17"/>
            </p:custDataLst>
          </p:nvPr>
        </p:nvSpPr>
        <p:spPr>
          <a:xfrm>
            <a:off x="5201818" y="2594111"/>
            <a:ext cx="6791400" cy="3785652"/>
          </a:xfrm>
          <a:prstGeom prst="rect">
            <a:avLst/>
          </a:prstGeom>
          <a:solidFill>
            <a:schemeClr val="accent6">
              <a:lumMod val="20000"/>
              <a:lumOff val="8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FF0000"/>
                </a:solidFill>
                <a:latin typeface="+mn-ea"/>
              </a:rPr>
              <a:t>（</a:t>
            </a:r>
            <a:r>
              <a:rPr lang="en-US" altLang="zh-CN" sz="2400" b="1">
                <a:solidFill>
                  <a:srgbClr val="FF0000"/>
                </a:solidFill>
                <a:latin typeface="+mn-ea"/>
              </a:rPr>
              <a:t>2019·</a:t>
            </a:r>
            <a:r>
              <a:rPr lang="zh-CN" altLang="en-US" sz="2400" b="1">
                <a:solidFill>
                  <a:srgbClr val="FF0000"/>
                </a:solidFill>
                <a:latin typeface="+mn-ea"/>
              </a:rPr>
              <a:t>江苏高考</a:t>
            </a:r>
            <a:r>
              <a:rPr lang="en-US" altLang="zh-CN" sz="2400" b="1">
                <a:solidFill>
                  <a:srgbClr val="FF0000"/>
                </a:solidFill>
                <a:latin typeface="+mn-ea"/>
              </a:rPr>
              <a:t>·13</a:t>
            </a:r>
            <a:r>
              <a:rPr lang="zh-CN" altLang="en-US" sz="2400" b="1" smtClean="0">
                <a:solidFill>
                  <a:srgbClr val="FF0000"/>
                </a:solidFill>
                <a:latin typeface="+mn-ea"/>
              </a:rPr>
              <a:t>）</a:t>
            </a:r>
            <a:endParaRPr lang="en-US" altLang="zh-CN" sz="2400" b="1" smtClean="0">
              <a:solidFill>
                <a:srgbClr val="FF0000"/>
              </a:solidFill>
              <a:latin typeface="+mn-ea"/>
            </a:endParaRPr>
          </a:p>
          <a:p>
            <a:r>
              <a:rPr lang="zh-CN" altLang="en-US" sz="2400" smtClean="0">
                <a:latin typeface="+mn-ea"/>
              </a:rPr>
              <a:t>美国</a:t>
            </a:r>
            <a:r>
              <a:rPr lang="zh-CN" altLang="en-US" sz="2400">
                <a:latin typeface="+mn-ea"/>
              </a:rPr>
              <a:t>前国务卿基辛格在回忆录中指出：“中国和美国在七十年代初谋求和解，这是世界环境所决定的。”当时的“世界环境”是</a:t>
            </a:r>
            <a:r>
              <a:rPr lang="en-US" altLang="zh-CN" sz="2400">
                <a:latin typeface="+mn-ea"/>
              </a:rPr>
              <a:t>(</a:t>
            </a:r>
            <a:r>
              <a:rPr lang="zh-CN" altLang="en-US" sz="2400">
                <a:latin typeface="+mn-ea"/>
              </a:rPr>
              <a:t>　　</a:t>
            </a:r>
            <a:r>
              <a:rPr lang="en-US" altLang="zh-CN" sz="2400" smtClean="0">
                <a:latin typeface="+mn-ea"/>
              </a:rPr>
              <a:t>)</a:t>
            </a:r>
            <a:endParaRPr lang="en-US" altLang="zh-CN" sz="2400" smtClean="0">
              <a:latin typeface="+mn-ea"/>
            </a:endParaRPr>
          </a:p>
          <a:p>
            <a:endParaRPr lang="en-US" altLang="zh-CN" sz="2400">
              <a:latin typeface="+mn-ea"/>
            </a:endParaRPr>
          </a:p>
          <a:p>
            <a:r>
              <a:rPr lang="en-US" altLang="zh-CN" sz="2400">
                <a:latin typeface="+mn-ea"/>
              </a:rPr>
              <a:t>A</a:t>
            </a:r>
            <a:r>
              <a:rPr lang="zh-CN" altLang="en-US" sz="2400">
                <a:latin typeface="+mn-ea"/>
              </a:rPr>
              <a:t>．中国重返联合国改变了美苏对峙格局  </a:t>
            </a:r>
            <a:endParaRPr lang="en-US" altLang="zh-CN" sz="2400" smtClean="0">
              <a:latin typeface="+mn-ea"/>
            </a:endParaRPr>
          </a:p>
          <a:p>
            <a:r>
              <a:rPr lang="en-US" altLang="zh-CN" sz="2400" smtClean="0">
                <a:latin typeface="+mn-ea"/>
              </a:rPr>
              <a:t>B</a:t>
            </a:r>
            <a:r>
              <a:rPr lang="zh-CN" altLang="en-US" sz="2400">
                <a:latin typeface="+mn-ea"/>
              </a:rPr>
              <a:t>．社会制度和国家利益的矛盾基本消除</a:t>
            </a:r>
            <a:endParaRPr lang="zh-CN" altLang="en-US" sz="2400">
              <a:latin typeface="+mn-ea"/>
            </a:endParaRPr>
          </a:p>
          <a:p>
            <a:r>
              <a:rPr lang="en-US" altLang="zh-CN" sz="2400">
                <a:latin typeface="+mn-ea"/>
              </a:rPr>
              <a:t>C</a:t>
            </a:r>
            <a:r>
              <a:rPr lang="zh-CN" altLang="en-US" sz="2400">
                <a:latin typeface="+mn-ea"/>
              </a:rPr>
              <a:t>．世界政治格局多极化的趋势已经出现  </a:t>
            </a:r>
            <a:endParaRPr lang="en-US" altLang="zh-CN" sz="2400" smtClean="0">
              <a:latin typeface="+mn-ea"/>
            </a:endParaRPr>
          </a:p>
          <a:p>
            <a:r>
              <a:rPr lang="en-US" altLang="zh-CN" sz="2400" smtClean="0">
                <a:latin typeface="+mn-ea"/>
              </a:rPr>
              <a:t>D</a:t>
            </a:r>
            <a:r>
              <a:rPr lang="zh-CN" altLang="en-US" sz="2400">
                <a:latin typeface="+mn-ea"/>
              </a:rPr>
              <a:t>．中美苏成为决定国际关系的主要力量</a:t>
            </a:r>
            <a:endParaRPr lang="zh-CN" altLang="en-US" sz="2400">
              <a:latin typeface="+mn-ea"/>
            </a:endParaRPr>
          </a:p>
          <a:p>
            <a:endParaRPr lang="zh-CN" altLang="en-US" sz="2400" b="1">
              <a:latin typeface="宋体" panose="02010600030101010101" pitchFamily="2" charset="-122"/>
              <a:ea typeface="宋体" panose="02010600030101010101" pitchFamily="2" charset="-122"/>
            </a:endParaRPr>
          </a:p>
        </p:txBody>
      </p:sp>
      <p:sp>
        <p:nvSpPr>
          <p:cNvPr id="17" name="TextBox 16"/>
          <p:cNvSpPr txBox="1"/>
          <p:nvPr>
            <p:custDataLst>
              <p:tags r:id="rId18"/>
            </p:custDataLst>
          </p:nvPr>
        </p:nvSpPr>
        <p:spPr>
          <a:xfrm>
            <a:off x="10870096" y="4025347"/>
            <a:ext cx="1321904" cy="14465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8800" smtClean="0">
                <a:solidFill>
                  <a:srgbClr val="FF0000"/>
                </a:solidFill>
              </a:rPr>
              <a:t>C</a:t>
            </a:r>
            <a:endParaRPr lang="zh-CN" altLang="en-US" sz="8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linds(horizontal)">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blinds(horizontal)">
                                      <p:cBhvr>
                                        <p:cTn id="22" dur="500"/>
                                        <p:tgtEl>
                                          <p:spTgt spid="1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linds(horizontal)">
                                      <p:cBhvr>
                                        <p:cTn id="27" dur="500"/>
                                        <p:tgtEl>
                                          <p:spTgt spid="1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blinds(horizontal)">
                                      <p:cBhvr>
                                        <p:cTn id="32" dur="500"/>
                                        <p:tgtEl>
                                          <p:spTgt spid="14">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blinds(horizontal)">
                                      <p:cBhvr>
                                        <p:cTn id="37" dur="500"/>
                                        <p:tgtEl>
                                          <p:spTgt spid="15"/>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blinds(horizontal)">
                                      <p:cBhvr>
                                        <p:cTn id="42" dur="500"/>
                                        <p:tgtEl>
                                          <p:spTgt spid="3"/>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blinds(horizontal)">
                                      <p:cBhvr>
                                        <p:cTn id="47" dur="500"/>
                                        <p:tgtEl>
                                          <p:spTgt spid="16"/>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grpId="0" nodeType="clickEffect">
                                  <p:stCondLst>
                                    <p:cond delay="0"/>
                                  </p:stCondLst>
                                  <p:childTnLst>
                                    <p:set>
                                      <p:cBhvr>
                                        <p:cTn id="51" dur="1" fill="hold">
                                          <p:stCondLst>
                                            <p:cond delay="0"/>
                                          </p:stCondLst>
                                        </p:cTn>
                                        <p:tgtEl>
                                          <p:spTgt spid="17"/>
                                        </p:tgtEl>
                                        <p:attrNameLst>
                                          <p:attrName>style.visibility</p:attrName>
                                        </p:attrNameLst>
                                      </p:cBhvr>
                                      <p:to>
                                        <p:strVal val="visible"/>
                                      </p:to>
                                    </p:set>
                                    <p:animEffect transition="in" filter="blinds(horizontal)">
                                      <p:cBhvr>
                                        <p:cTn id="5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0" grpId="0"/>
      <p:bldP spid="11" grpId="0"/>
      <p:bldP spid="12" grpId="0"/>
      <p:bldP spid="13" grpId="0"/>
      <p:bldP spid="15" grpId="0"/>
      <p:bldP spid="16" grpId="0"/>
      <p:bldP spid="1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9" name="文本框 28"/>
          <p:cNvSpPr txBox="1"/>
          <p:nvPr>
            <p:custDataLst>
              <p:tags r:id="rId3"/>
            </p:custDataLst>
          </p:nvPr>
        </p:nvSpPr>
        <p:spPr>
          <a:xfrm>
            <a:off x="661035" y="303530"/>
            <a:ext cx="258635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C00000"/>
                </a:solidFill>
                <a:effectLst/>
                <a:latin typeface="+mn-ea"/>
                <a:cs typeface="黑体" panose="02010609060101010101" charset="-122"/>
              </a:rPr>
              <a:t>外交成就小结</a:t>
            </a:r>
            <a:endParaRPr lang="zh-CN" altLang="en-US" sz="2800" b="1">
              <a:solidFill>
                <a:srgbClr val="C00000"/>
              </a:solidFill>
              <a:effectLst/>
              <a:latin typeface="+mn-ea"/>
              <a:cs typeface="黑体" panose="02010609060101010101" charset="-122"/>
            </a:endParaRPr>
          </a:p>
        </p:txBody>
      </p:sp>
      <p:graphicFrame>
        <p:nvGraphicFramePr>
          <p:cNvPr id="13" name="表格 12"/>
          <p:cNvGraphicFramePr>
            <a:graphicFrameLocks noGrp="1"/>
          </p:cNvGraphicFramePr>
          <p:nvPr>
            <p:custDataLst>
              <p:tags r:id="rId4"/>
            </p:custDataLst>
          </p:nvPr>
        </p:nvGraphicFramePr>
        <p:xfrm>
          <a:off x="171451" y="981076"/>
          <a:ext cx="11639550" cy="5658484"/>
        </p:xfrm>
        <a:graphic>
          <a:graphicData uri="http://schemas.openxmlformats.org/drawingml/2006/table">
            <a:tbl>
              <a:tblPr firstRow="1" bandRow="1">
                <a:tableStyleId>{5C22544A-7EE6-4342-B048-85BDC9FD1C3A}</a:tableStyleId>
              </a:tblPr>
              <a:tblGrid>
                <a:gridCol w="2542917"/>
                <a:gridCol w="9096633"/>
              </a:tblGrid>
              <a:tr h="2277761">
                <a:tc>
                  <a:txBody>
                    <a:bodyPr vert="horz" wrap="square"/>
                    <a:lstStyle/>
                    <a:p>
                      <a:pPr algn="ctr">
                        <a:buClrTx/>
                        <a:buSzTx/>
                        <a:buFontTx/>
                        <a:buNone/>
                      </a:pPr>
                      <a:r>
                        <a:rPr lang="zh-CN" altLang="en-US" sz="2400" spc="150">
                          <a:solidFill>
                            <a:schemeClr val="tx1"/>
                          </a:solidFill>
                          <a:latin typeface="+mn-ea"/>
                          <a:ea typeface="+mn-ea"/>
                          <a:cs typeface="华文行楷" panose="02010800040101010101" charset="-122"/>
                          <a:sym typeface="Arial" pitchFamily="34" charset="0"/>
                        </a:rPr>
                        <a:t>新中国</a:t>
                      </a:r>
                      <a:endParaRPr lang="zh-CN" altLang="en-US" sz="2400" b="1" spc="150">
                        <a:solidFill>
                          <a:schemeClr val="tx1"/>
                        </a:solidFill>
                        <a:latin typeface="+mn-ea"/>
                        <a:ea typeface="+mn-ea"/>
                        <a:cs typeface="华文行楷" panose="02010800040101010101" charset="-122"/>
                        <a:sym typeface="Arial" pitchFamily="34" charset="0"/>
                      </a:endParaRPr>
                    </a:p>
                    <a:p>
                      <a:pPr algn="ctr">
                        <a:buClrTx/>
                        <a:buSzTx/>
                        <a:buFontTx/>
                        <a:buNone/>
                      </a:pPr>
                      <a:r>
                        <a:rPr lang="zh-CN" altLang="en-US" sz="2400" spc="150">
                          <a:solidFill>
                            <a:schemeClr val="tx1"/>
                          </a:solidFill>
                          <a:latin typeface="+mn-ea"/>
                          <a:ea typeface="+mn-ea"/>
                          <a:cs typeface="华文行楷" panose="02010800040101010101" charset="-122"/>
                          <a:sym typeface="Arial" pitchFamily="34" charset="0"/>
                        </a:rPr>
                        <a:t>成立之初</a:t>
                      </a:r>
                      <a:endParaRPr lang="zh-CN" altLang="en-US" sz="2400" b="1" spc="150">
                        <a:solidFill>
                          <a:schemeClr val="tx1"/>
                        </a:solidFill>
                        <a:latin typeface="+mn-ea"/>
                        <a:ea typeface="+mn-ea"/>
                        <a:cs typeface="华文行楷" panose="02010800040101010101" charset="-122"/>
                        <a:sym typeface="Arial" pitchFamily="34" charset="0"/>
                      </a:endParaRPr>
                    </a:p>
                    <a:p>
                      <a:pPr algn="ctr">
                        <a:buClrTx/>
                        <a:buSzTx/>
                        <a:buFontTx/>
                        <a:buNone/>
                      </a:pPr>
                      <a:r>
                        <a:rPr lang="zh-CN" altLang="en-US" sz="2400" spc="150">
                          <a:solidFill>
                            <a:schemeClr val="tx1"/>
                          </a:solidFill>
                          <a:latin typeface="+mn-ea"/>
                          <a:ea typeface="+mn-ea"/>
                          <a:cs typeface="华文行楷" panose="02010800040101010101" charset="-122"/>
                          <a:sym typeface="Arial" pitchFamily="34" charset="0"/>
                        </a:rPr>
                        <a:t>外交奠基</a:t>
                      </a:r>
                      <a:endParaRPr lang="zh-CN" altLang="en-US" sz="2400" b="1" spc="150">
                        <a:solidFill>
                          <a:schemeClr val="tx1"/>
                        </a:solidFill>
                        <a:latin typeface="+mn-ea"/>
                        <a:ea typeface="+mn-ea"/>
                        <a:cs typeface="华文行楷" panose="02010800040101010101" charset="-122"/>
                        <a:sym typeface="Arial" pitchFamily="34" charset="0"/>
                      </a:endParaRPr>
                    </a:p>
                    <a:p>
                      <a:pPr algn="ctr">
                        <a:buClrTx/>
                        <a:buSzTx/>
                        <a:buFontTx/>
                        <a:buNone/>
                      </a:pPr>
                      <a:endParaRPr lang="zh-CN" sz="2400" b="1">
                        <a:solidFill>
                          <a:srgbClr val="FF0000"/>
                        </a:solidFill>
                        <a:latin typeface="+mn-ea"/>
                        <a:ea typeface="+mn-ea"/>
                        <a:sym typeface="+mn-ea"/>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1100" b="0">
                        <a:solidFill>
                          <a:srgbClr val="000000"/>
                        </a:solidFill>
                        <a:latin typeface="+mn-ea"/>
                        <a:ea typeface="+mn-ea"/>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529526">
                <a:tc>
                  <a:txBody>
                    <a:bodyPr vert="horz" wrap="square"/>
                    <a:lstStyle/>
                    <a:p>
                      <a:pPr algn="ctr">
                        <a:spcBef>
                          <a:spcPct val="20000"/>
                        </a:spcBef>
                        <a:buClrTx/>
                        <a:buSzTx/>
                        <a:buFontTx/>
                      </a:pPr>
                      <a:r>
                        <a:rPr lang="en-US" altLang="zh-CN" sz="2400" b="1" spc="150">
                          <a:solidFill>
                            <a:schemeClr val="tx1"/>
                          </a:solidFill>
                          <a:latin typeface="+mn-ea"/>
                          <a:ea typeface="+mn-ea"/>
                          <a:cs typeface="黑体" panose="02010609060101010101" charset="-122"/>
                          <a:sym typeface="Arial" pitchFamily="34" charset="0"/>
                        </a:rPr>
                        <a:t>50</a:t>
                      </a:r>
                      <a:r>
                        <a:rPr lang="zh-CN" altLang="en-US" sz="2400" b="1" spc="150">
                          <a:solidFill>
                            <a:schemeClr val="tx1"/>
                          </a:solidFill>
                          <a:latin typeface="+mn-ea"/>
                          <a:ea typeface="+mn-ea"/>
                          <a:cs typeface="黑体" panose="02010609060101010101" charset="-122"/>
                          <a:sym typeface="Arial" pitchFamily="34" charset="0"/>
                        </a:rPr>
                        <a:t>年代末至</a:t>
                      </a:r>
                      <a:endParaRPr lang="zh-CN" altLang="en-US" sz="2400" b="1" spc="150">
                        <a:solidFill>
                          <a:schemeClr val="tx1"/>
                        </a:solidFill>
                        <a:latin typeface="+mn-ea"/>
                        <a:ea typeface="+mn-ea"/>
                        <a:cs typeface="黑体" panose="02010609060101010101" charset="-122"/>
                        <a:sym typeface="Arial" pitchFamily="34" charset="0"/>
                      </a:endParaRPr>
                    </a:p>
                    <a:p>
                      <a:pPr algn="ctr">
                        <a:spcBef>
                          <a:spcPct val="20000"/>
                        </a:spcBef>
                        <a:buClrTx/>
                        <a:buSzTx/>
                        <a:buFontTx/>
                      </a:pPr>
                      <a:r>
                        <a:rPr lang="en-US" altLang="zh-CN" sz="2400" b="1" spc="150">
                          <a:solidFill>
                            <a:schemeClr val="tx1"/>
                          </a:solidFill>
                          <a:latin typeface="+mn-ea"/>
                          <a:ea typeface="+mn-ea"/>
                          <a:cs typeface="黑体" panose="02010609060101010101" charset="-122"/>
                          <a:sym typeface="Arial" pitchFamily="34" charset="0"/>
                        </a:rPr>
                        <a:t>60</a:t>
                      </a:r>
                      <a:r>
                        <a:rPr lang="zh-CN" altLang="en-US" sz="2400" b="1" spc="150">
                          <a:solidFill>
                            <a:schemeClr val="tx1"/>
                          </a:solidFill>
                          <a:latin typeface="+mn-ea"/>
                          <a:ea typeface="+mn-ea"/>
                          <a:cs typeface="黑体" panose="02010609060101010101" charset="-122"/>
                          <a:sym typeface="Arial" pitchFamily="34" charset="0"/>
                        </a:rPr>
                        <a:t>年代初</a:t>
                      </a:r>
                      <a:endParaRPr lang="zh-CN" altLang="en-US" sz="2400" b="1" spc="150">
                        <a:solidFill>
                          <a:schemeClr val="tx1"/>
                        </a:solidFill>
                        <a:latin typeface="+mn-ea"/>
                        <a:ea typeface="+mn-ea"/>
                        <a:cs typeface="黑体" panose="02010609060101010101" charset="-122"/>
                        <a:sym typeface="Arial" pitchFamily="34" charset="0"/>
                      </a:endParaRPr>
                    </a:p>
                    <a:p>
                      <a:pPr algn="ctr">
                        <a:spcBef>
                          <a:spcPct val="20000"/>
                        </a:spcBef>
                        <a:buClrTx/>
                        <a:buSzTx/>
                        <a:buFontTx/>
                      </a:pPr>
                      <a:r>
                        <a:rPr lang="zh-CN" altLang="en-US" sz="2400" b="1">
                          <a:solidFill>
                            <a:schemeClr val="tx1"/>
                          </a:solidFill>
                          <a:latin typeface="+mn-ea"/>
                          <a:ea typeface="+mn-ea"/>
                          <a:cs typeface="黑体" panose="02010609060101010101" charset="-122"/>
                          <a:sym typeface="+mn-ea"/>
                        </a:rPr>
                        <a:t>逐步</a:t>
                      </a:r>
                      <a:r>
                        <a:rPr lang="zh-CN" altLang="en-US" sz="2400" b="1" smtClean="0">
                          <a:solidFill>
                            <a:schemeClr val="tx1"/>
                          </a:solidFill>
                          <a:latin typeface="+mn-ea"/>
                          <a:ea typeface="+mn-ea"/>
                          <a:cs typeface="黑体" panose="02010609060101010101" charset="-122"/>
                          <a:sym typeface="+mn-ea"/>
                        </a:rPr>
                        <a:t>冲破西方封锁</a:t>
                      </a:r>
                      <a:endParaRPr lang="zh-CN" sz="2400" b="1">
                        <a:solidFill>
                          <a:schemeClr val="tx1"/>
                        </a:solidFill>
                        <a:latin typeface="+mn-ea"/>
                        <a:ea typeface="+mn-ea"/>
                        <a:sym typeface="+mn-ea"/>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1100" b="0">
                        <a:solidFill>
                          <a:srgbClr val="000000"/>
                        </a:solidFill>
                        <a:latin typeface="+mn-ea"/>
                        <a:ea typeface="+mn-ea"/>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851197">
                <a:tc>
                  <a:txBody>
                    <a:bodyPr vert="horz" wrap="square"/>
                    <a:lstStyle/>
                    <a:p>
                      <a:pPr algn="ctr">
                        <a:buClrTx/>
                        <a:buSzTx/>
                        <a:buFontTx/>
                        <a:buNone/>
                      </a:pPr>
                      <a:r>
                        <a:rPr lang="en-US" altLang="zh-CN" sz="2400" b="1" spc="150">
                          <a:solidFill>
                            <a:schemeClr val="tx1"/>
                          </a:solidFill>
                          <a:latin typeface="+mn-ea"/>
                          <a:ea typeface="+mn-ea"/>
                          <a:cs typeface="黑体" panose="02010609060101010101" charset="-122"/>
                          <a:sym typeface="Arial" pitchFamily="34" charset="0"/>
                        </a:rPr>
                        <a:t>70</a:t>
                      </a:r>
                      <a:r>
                        <a:rPr lang="zh-CN" altLang="en-US" sz="2400" b="1" spc="150">
                          <a:solidFill>
                            <a:schemeClr val="tx1"/>
                          </a:solidFill>
                          <a:latin typeface="+mn-ea"/>
                          <a:ea typeface="+mn-ea"/>
                          <a:cs typeface="黑体" panose="02010609060101010101" charset="-122"/>
                          <a:sym typeface="Arial" pitchFamily="34" charset="0"/>
                        </a:rPr>
                        <a:t>年代</a:t>
                      </a:r>
                      <a:endParaRPr lang="zh-CN" altLang="en-US" sz="2400" b="1" spc="150">
                        <a:solidFill>
                          <a:schemeClr val="tx1"/>
                        </a:solidFill>
                        <a:latin typeface="+mn-ea"/>
                        <a:ea typeface="+mn-ea"/>
                        <a:cs typeface="黑体" panose="02010609060101010101" charset="-122"/>
                        <a:sym typeface="Arial" pitchFamily="34" charset="0"/>
                      </a:endParaRPr>
                    </a:p>
                    <a:p>
                      <a:pPr algn="ctr">
                        <a:buClrTx/>
                        <a:buSzTx/>
                        <a:buFontTx/>
                        <a:buNone/>
                      </a:pPr>
                      <a:r>
                        <a:rPr lang="zh-CN" altLang="en-US" sz="2400" b="1">
                          <a:solidFill>
                            <a:schemeClr val="tx1"/>
                          </a:solidFill>
                          <a:latin typeface="+mn-ea"/>
                          <a:ea typeface="+mn-ea"/>
                          <a:cs typeface="黑体" panose="02010609060101010101" charset="-122"/>
                          <a:sym typeface="+mn-ea"/>
                        </a:rPr>
                        <a:t>打开外交</a:t>
                      </a:r>
                      <a:r>
                        <a:rPr lang="zh-CN" altLang="en-US" sz="2400" b="1" smtClean="0">
                          <a:solidFill>
                            <a:schemeClr val="tx1"/>
                          </a:solidFill>
                          <a:latin typeface="+mn-ea"/>
                          <a:ea typeface="+mn-ea"/>
                          <a:cs typeface="黑体" panose="02010609060101010101" charset="-122"/>
                          <a:sym typeface="+mn-ea"/>
                        </a:rPr>
                        <a:t>新局面，迎来建交高潮</a:t>
                      </a:r>
                      <a:endParaRPr lang="zh-CN" altLang="en-US" sz="2400" b="1" spc="150">
                        <a:solidFill>
                          <a:schemeClr val="tx1"/>
                        </a:solidFill>
                        <a:latin typeface="+mn-ea"/>
                        <a:ea typeface="+mn-ea"/>
                        <a:cs typeface="黑体" panose="02010609060101010101" charset="-122"/>
                        <a:sym typeface="+mn-ea"/>
                      </a:endParaRPr>
                    </a:p>
                    <a:p>
                      <a:pPr algn="ctr">
                        <a:buClrTx/>
                        <a:buSzTx/>
                        <a:buFontTx/>
                        <a:buNone/>
                      </a:pPr>
                      <a:endParaRPr lang="zh-CN" sz="2400" b="1">
                        <a:solidFill>
                          <a:srgbClr val="FF0000"/>
                        </a:solidFill>
                        <a:latin typeface="+mn-ea"/>
                        <a:ea typeface="+mn-ea"/>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endParaRPr lang="en-US" altLang="en-US" sz="1100" b="0">
                        <a:solidFill>
                          <a:srgbClr val="000000"/>
                        </a:solidFill>
                        <a:latin typeface="+mn-ea"/>
                        <a:ea typeface="+mn-ea"/>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 name="文本框 1"/>
          <p:cNvSpPr txBox="1"/>
          <p:nvPr>
            <p:custDataLst>
              <p:tags r:id="rId5"/>
            </p:custDataLst>
          </p:nvPr>
        </p:nvSpPr>
        <p:spPr>
          <a:xfrm>
            <a:off x="2947035" y="3904615"/>
            <a:ext cx="8020144" cy="830997"/>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400">
                <a:latin typeface="+mn-ea"/>
                <a:cs typeface="黑体" panose="02010609060101010101" charset="-122"/>
                <a:sym typeface="+mn-ea"/>
              </a:rPr>
              <a:t>②</a:t>
            </a:r>
            <a:r>
              <a:rPr lang="zh-CN" altLang="en-US" sz="2400" noProof="0">
                <a:ln>
                  <a:noFill/>
                </a:ln>
                <a:effectLst/>
                <a:uLnTx/>
                <a:uFillTx/>
                <a:latin typeface="+mn-ea"/>
                <a:cs typeface="黑体" panose="02010609060101010101" charset="-122"/>
                <a:sym typeface="+mn-ea"/>
              </a:rPr>
              <a:t>逐步冲破西方国家的封锁</a:t>
            </a:r>
            <a:endParaRPr lang="zh-CN" altLang="en-US" sz="2400" noProof="0">
              <a:ln>
                <a:noFill/>
              </a:ln>
              <a:effectLst/>
              <a:uLnTx/>
              <a:uFillTx/>
              <a:latin typeface="+mn-ea"/>
              <a:cs typeface="黑体" panose="02010609060101010101" charset="-122"/>
              <a:sym typeface="+mn-ea"/>
            </a:endParaRPr>
          </a:p>
          <a:p>
            <a:pPr marL="0" marR="0" lvl="0" indent="0" algn="l" defTabSz="914400" rtl="0" eaLnBrk="1" fontAlgn="auto" latinLnBrk="0" hangingPunct="1">
              <a:lnSpc>
                <a:spcPct val="100000"/>
              </a:lnSpc>
              <a:spcBef>
                <a:spcPct val="0"/>
              </a:spcBef>
              <a:spcAft>
                <a:spcPct val="0"/>
              </a:spcAft>
              <a:buClrTx/>
              <a:buSzTx/>
              <a:buFontTx/>
              <a:buNone/>
              <a:defRPr/>
            </a:pPr>
            <a:r>
              <a:rPr lang="zh-CN" sz="2400" noProof="0">
                <a:ln>
                  <a:noFill/>
                </a:ln>
                <a:effectLst/>
                <a:uLnTx/>
                <a:uFillTx/>
                <a:latin typeface="+mn-ea"/>
                <a:cs typeface="黑体" panose="02010609060101010101" charset="-122"/>
                <a:sym typeface="+mn-ea"/>
              </a:rPr>
              <a:t>（</a:t>
            </a:r>
            <a:r>
              <a:rPr lang="en-US" altLang="zh-CN" sz="2400" noProof="0">
                <a:ln>
                  <a:noFill/>
                </a:ln>
                <a:effectLst/>
                <a:uLnTx/>
                <a:uFillTx/>
                <a:latin typeface="+mn-ea"/>
                <a:cs typeface="黑体" panose="02010609060101010101" charset="-122"/>
                <a:sym typeface="+mn-ea"/>
              </a:rPr>
              <a:t>1964</a:t>
            </a:r>
            <a:r>
              <a:rPr lang="zh-CN" altLang="en-US" sz="2400" noProof="0">
                <a:ln>
                  <a:noFill/>
                </a:ln>
                <a:effectLst/>
                <a:uLnTx/>
                <a:uFillTx/>
                <a:latin typeface="+mn-ea"/>
                <a:cs typeface="黑体" panose="02010609060101010101" charset="-122"/>
                <a:sym typeface="+mn-ea"/>
              </a:rPr>
              <a:t>年中法建</a:t>
            </a:r>
            <a:r>
              <a:rPr lang="en-US" altLang="zh-CN" sz="2400" noProof="0">
                <a:ln>
                  <a:noFill/>
                </a:ln>
                <a:effectLst/>
                <a:uLnTx/>
                <a:uFillTx/>
                <a:latin typeface="+mn-ea"/>
                <a:cs typeface="黑体" panose="02010609060101010101" charset="-122"/>
                <a:sym typeface="+mn-ea"/>
              </a:rPr>
              <a:t>交</a:t>
            </a:r>
            <a:r>
              <a:rPr lang="zh-CN" altLang="en-US" sz="2400" noProof="0">
                <a:ln>
                  <a:noFill/>
                </a:ln>
                <a:effectLst/>
                <a:uLnTx/>
                <a:uFillTx/>
                <a:latin typeface="+mn-ea"/>
                <a:cs typeface="黑体" panose="02010609060101010101" charset="-122"/>
                <a:sym typeface="+mn-ea"/>
              </a:rPr>
              <a:t>，实现了中国同西方大国关系的突破</a:t>
            </a:r>
            <a:r>
              <a:rPr lang="en-US" altLang="zh-CN" sz="2400" noProof="0">
                <a:ln>
                  <a:noFill/>
                </a:ln>
                <a:effectLst/>
                <a:uLnTx/>
                <a:uFillTx/>
                <a:latin typeface="+mn-ea"/>
                <a:cs typeface="黑体" panose="02010609060101010101" charset="-122"/>
                <a:sym typeface="+mn-ea"/>
              </a:rPr>
              <a:t>）</a:t>
            </a:r>
            <a:endParaRPr lang="zh-CN" altLang="en-US" sz="2400" noProof="0">
              <a:ln>
                <a:noFill/>
              </a:ln>
              <a:effectLst/>
              <a:uLnTx/>
              <a:uFillTx/>
              <a:latin typeface="+mn-ea"/>
              <a:cs typeface="黑体" panose="02010609060101010101" charset="-122"/>
              <a:sym typeface="+mn-ea"/>
            </a:endParaRPr>
          </a:p>
        </p:txBody>
      </p:sp>
      <p:sp>
        <p:nvSpPr>
          <p:cNvPr id="25" name="文本框 24"/>
          <p:cNvSpPr txBox="1"/>
          <p:nvPr>
            <p:custDataLst>
              <p:tags r:id="rId6"/>
            </p:custDataLst>
          </p:nvPr>
        </p:nvSpPr>
        <p:spPr>
          <a:xfrm>
            <a:off x="2959100" y="3405505"/>
            <a:ext cx="8533130"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400">
                <a:solidFill>
                  <a:schemeClr val="tx1"/>
                </a:solidFill>
                <a:latin typeface="+mn-ea"/>
                <a:cs typeface="华文楷体" panose="02010600040101010101" charset="-122"/>
                <a:sym typeface="+mn-ea"/>
              </a:rPr>
              <a:t>①</a:t>
            </a:r>
            <a:r>
              <a:rPr kumimoji="0" lang="zh-CN" altLang="en-US" sz="2400" i="0" u="none" strike="noStrike" kern="1200" cap="none" spc="0" normalizeH="0" baseline="0" noProof="0">
                <a:ln>
                  <a:noFill/>
                </a:ln>
                <a:solidFill>
                  <a:schemeClr val="tx1"/>
                </a:solidFill>
                <a:effectLst/>
                <a:uLnTx/>
                <a:uFillTx/>
                <a:latin typeface="+mn-ea"/>
                <a:cs typeface="华文楷体" panose="02010600040101010101" charset="-122"/>
                <a:sym typeface="+mn-ea"/>
              </a:rPr>
              <a:t>出现了以与亚非民族独立国家建交为基本特点的建交高潮。</a:t>
            </a:r>
            <a:endParaRPr kumimoji="0" lang="zh-CN" altLang="en-US" sz="2400" i="0" u="none" strike="noStrike" kern="1200" cap="none" spc="0" normalizeH="0" baseline="0" noProof="0">
              <a:ln>
                <a:noFill/>
              </a:ln>
              <a:solidFill>
                <a:schemeClr val="tx1"/>
              </a:solidFill>
              <a:effectLst/>
              <a:uLnTx/>
              <a:uFillTx/>
              <a:latin typeface="+mn-ea"/>
              <a:cs typeface="华文楷体" panose="02010600040101010101" charset="-122"/>
              <a:sym typeface="+mn-ea"/>
            </a:endParaRPr>
          </a:p>
        </p:txBody>
      </p:sp>
      <p:sp>
        <p:nvSpPr>
          <p:cNvPr id="19" name="文本框 18"/>
          <p:cNvSpPr txBox="1"/>
          <p:nvPr>
            <p:custDataLst>
              <p:tags r:id="rId7"/>
            </p:custDataLst>
          </p:nvPr>
        </p:nvSpPr>
        <p:spPr>
          <a:xfrm>
            <a:off x="2969260" y="2673985"/>
            <a:ext cx="670052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None/>
            </a:pPr>
            <a:r>
              <a:rPr lang="zh-CN" altLang="en-US" sz="2400">
                <a:solidFill>
                  <a:schemeClr val="tx1"/>
                </a:solidFill>
                <a:effectLst/>
                <a:latin typeface="+mn-ea"/>
                <a:cs typeface="黑体" panose="02010609060101010101" charset="-122"/>
              </a:rPr>
              <a:t>④</a:t>
            </a:r>
            <a:r>
              <a:rPr lang="en-US" sz="2400">
                <a:solidFill>
                  <a:schemeClr val="tx1"/>
                </a:solidFill>
                <a:effectLst/>
                <a:latin typeface="+mn-ea"/>
                <a:cs typeface="黑体" panose="02010609060101010101" charset="-122"/>
              </a:rPr>
              <a:t>1956年</a:t>
            </a:r>
            <a:r>
              <a:rPr lang="zh-CN" altLang="en-US" sz="2400">
                <a:solidFill>
                  <a:schemeClr val="tx1"/>
                </a:solidFill>
                <a:effectLst/>
                <a:latin typeface="+mn-ea"/>
                <a:cs typeface="黑体" panose="02010609060101010101" charset="-122"/>
              </a:rPr>
              <a:t>，与挪威、南斯拉夫等国家建交</a:t>
            </a:r>
            <a:endParaRPr lang="en-US" sz="2400">
              <a:solidFill>
                <a:schemeClr val="tx1"/>
              </a:solidFill>
              <a:effectLst/>
              <a:latin typeface="+mn-ea"/>
              <a:cs typeface="黑体" panose="02010609060101010101" charset="-122"/>
            </a:endParaRPr>
          </a:p>
        </p:txBody>
      </p:sp>
      <p:sp>
        <p:nvSpPr>
          <p:cNvPr id="34" name="文本框 33"/>
          <p:cNvSpPr txBox="1"/>
          <p:nvPr>
            <p:custDataLst>
              <p:tags r:id="rId8"/>
            </p:custDataLst>
          </p:nvPr>
        </p:nvSpPr>
        <p:spPr>
          <a:xfrm>
            <a:off x="2950210" y="2143760"/>
            <a:ext cx="758253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400">
                <a:effectLst/>
                <a:latin typeface="+mn-ea"/>
                <a:cs typeface="黑体" panose="02010609060101010101" charset="-122"/>
                <a:sym typeface="+mn-ea"/>
              </a:rPr>
              <a:t>③1955年</a:t>
            </a:r>
            <a:r>
              <a:rPr lang="zh-CN" altLang="en-US" sz="2400">
                <a:effectLst/>
                <a:latin typeface="+mn-ea"/>
                <a:cs typeface="黑体" panose="02010609060101010101" charset="-122"/>
                <a:sym typeface="+mn-ea"/>
              </a:rPr>
              <a:t>，万隆</a:t>
            </a:r>
            <a:r>
              <a:rPr lang="en-US" sz="2400" err="1">
                <a:effectLst/>
                <a:latin typeface="+mn-ea"/>
                <a:cs typeface="黑体" panose="02010609060101010101" charset="-122"/>
                <a:sym typeface="+mn-ea"/>
              </a:rPr>
              <a:t>会议</a:t>
            </a:r>
            <a:r>
              <a:rPr lang="zh-CN" altLang="en-US" sz="2400">
                <a:effectLst/>
                <a:latin typeface="+mn-ea"/>
                <a:cs typeface="黑体" panose="02010609060101010101" charset="-122"/>
                <a:sym typeface="+mn-ea"/>
              </a:rPr>
              <a:t>，提出“求同存异”方针</a:t>
            </a:r>
            <a:endParaRPr lang="zh-CN" altLang="en-US" sz="2400">
              <a:effectLst/>
              <a:latin typeface="+mn-ea"/>
              <a:cs typeface="黑体" panose="02010609060101010101" charset="-122"/>
              <a:sym typeface="+mn-ea"/>
            </a:endParaRPr>
          </a:p>
        </p:txBody>
      </p:sp>
      <p:sp>
        <p:nvSpPr>
          <p:cNvPr id="24" name="文本框 23"/>
          <p:cNvSpPr txBox="1"/>
          <p:nvPr>
            <p:custDataLst>
              <p:tags r:id="rId9"/>
            </p:custDataLst>
          </p:nvPr>
        </p:nvSpPr>
        <p:spPr>
          <a:xfrm>
            <a:off x="2936875" y="1607820"/>
            <a:ext cx="786574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n-ea"/>
                <a:cs typeface="黑体" panose="02010609060101010101" charset="-122"/>
                <a:sym typeface="+mn-ea"/>
              </a:rPr>
              <a:t>②</a:t>
            </a:r>
            <a:r>
              <a:rPr lang="en-US" sz="2400">
                <a:effectLst/>
                <a:latin typeface="+mn-ea"/>
                <a:cs typeface="黑体" panose="02010609060101010101" charset="-122"/>
                <a:sym typeface="+mn-ea"/>
              </a:rPr>
              <a:t>1954</a:t>
            </a:r>
            <a:r>
              <a:rPr lang="zh-CN" altLang="en-US" sz="2400">
                <a:effectLst/>
                <a:latin typeface="+mn-ea"/>
                <a:cs typeface="黑体" panose="02010609060101010101" charset="-122"/>
                <a:sym typeface="+mn-ea"/>
              </a:rPr>
              <a:t>年</a:t>
            </a:r>
            <a:r>
              <a:rPr lang="en-US" altLang="zh-CN" sz="2400">
                <a:effectLst/>
                <a:latin typeface="+mn-ea"/>
                <a:cs typeface="黑体" panose="02010609060101010101" charset="-122"/>
                <a:sym typeface="+mn-ea"/>
              </a:rPr>
              <a:t>6</a:t>
            </a:r>
            <a:r>
              <a:rPr lang="zh-CN" altLang="en-US" sz="2400">
                <a:effectLst/>
                <a:latin typeface="+mn-ea"/>
                <a:cs typeface="黑体" panose="02010609060101010101" charset="-122"/>
                <a:sym typeface="+mn-ea"/>
              </a:rPr>
              <a:t>月，倡导和平共处五项原则作为国际关系准则</a:t>
            </a:r>
            <a:endParaRPr lang="en-US" altLang="zh-CN" sz="2400">
              <a:latin typeface="+mn-ea"/>
              <a:cs typeface="黑体" panose="02010609060101010101" charset="-122"/>
              <a:sym typeface="+mn-ea"/>
            </a:endParaRPr>
          </a:p>
        </p:txBody>
      </p:sp>
      <p:sp>
        <p:nvSpPr>
          <p:cNvPr id="21" name="文本框 20"/>
          <p:cNvSpPr txBox="1"/>
          <p:nvPr>
            <p:custDataLst>
              <p:tags r:id="rId10"/>
            </p:custDataLst>
          </p:nvPr>
        </p:nvSpPr>
        <p:spPr>
          <a:xfrm>
            <a:off x="2944495" y="1072515"/>
            <a:ext cx="370268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solidFill>
                <a:effectLst/>
                <a:latin typeface="+mn-ea"/>
                <a:cs typeface="黑体" panose="02010609060101010101" charset="-122"/>
                <a:sym typeface="+mn-ea"/>
              </a:rPr>
              <a:t>①与苏联等一批国家建交</a:t>
            </a:r>
            <a:endParaRPr lang="zh-CN" altLang="en-US" sz="2400">
              <a:solidFill>
                <a:schemeClr val="tx1"/>
              </a:solidFill>
              <a:effectLst/>
              <a:latin typeface="+mn-ea"/>
              <a:cs typeface="黑体" panose="02010609060101010101" charset="-122"/>
              <a:sym typeface="+mn-ea"/>
            </a:endParaRPr>
          </a:p>
        </p:txBody>
      </p:sp>
      <p:sp>
        <p:nvSpPr>
          <p:cNvPr id="36" name="文本框 35"/>
          <p:cNvSpPr txBox="1"/>
          <p:nvPr>
            <p:custDataLst>
              <p:tags r:id="rId11"/>
            </p:custDataLst>
          </p:nvPr>
        </p:nvSpPr>
        <p:spPr>
          <a:xfrm>
            <a:off x="2946400" y="6023610"/>
            <a:ext cx="917067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None/>
            </a:pPr>
            <a:r>
              <a:rPr lang="en-US" sz="2400">
                <a:solidFill>
                  <a:schemeClr val="tx1"/>
                </a:solidFill>
                <a:effectLst/>
                <a:latin typeface="+mn-ea"/>
                <a:cs typeface="黑体" panose="02010609060101010101" charset="-122"/>
              </a:rPr>
              <a:t>③1972</a:t>
            </a:r>
            <a:r>
              <a:rPr lang="zh-CN" altLang="en-US" sz="2400">
                <a:solidFill>
                  <a:schemeClr val="tx1"/>
                </a:solidFill>
                <a:effectLst/>
                <a:latin typeface="+mn-ea"/>
                <a:cs typeface="黑体" panose="02010609060101010101" charset="-122"/>
              </a:rPr>
              <a:t>年，中美关系开始走向正常化，中日正式建交</a:t>
            </a:r>
            <a:endParaRPr lang="zh-CN" altLang="en-US" sz="2400">
              <a:solidFill>
                <a:schemeClr val="tx1"/>
              </a:solidFill>
              <a:effectLst/>
              <a:latin typeface="+mn-ea"/>
              <a:cs typeface="黑体" panose="02010609060101010101" charset="-122"/>
            </a:endParaRPr>
          </a:p>
        </p:txBody>
      </p:sp>
      <p:sp>
        <p:nvSpPr>
          <p:cNvPr id="35" name="文本框 34"/>
          <p:cNvSpPr txBox="1"/>
          <p:nvPr>
            <p:custDataLst>
              <p:tags r:id="rId12"/>
            </p:custDataLst>
          </p:nvPr>
        </p:nvSpPr>
        <p:spPr>
          <a:xfrm>
            <a:off x="2947035" y="5470525"/>
            <a:ext cx="625030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None/>
            </a:pPr>
            <a:r>
              <a:rPr lang="en-US" sz="2400">
                <a:solidFill>
                  <a:schemeClr val="tx1"/>
                </a:solidFill>
                <a:effectLst/>
                <a:latin typeface="+mn-ea"/>
                <a:cs typeface="黑体" panose="02010609060101010101" charset="-122"/>
              </a:rPr>
              <a:t>②1971年</a:t>
            </a:r>
            <a:r>
              <a:rPr lang="zh-CN" altLang="en-US" sz="2400">
                <a:solidFill>
                  <a:schemeClr val="tx1"/>
                </a:solidFill>
                <a:effectLst/>
                <a:latin typeface="+mn-ea"/>
                <a:cs typeface="黑体" panose="02010609060101010101" charset="-122"/>
              </a:rPr>
              <a:t>，</a:t>
            </a:r>
            <a:r>
              <a:rPr lang="en-US" sz="2400" err="1">
                <a:solidFill>
                  <a:schemeClr val="tx1"/>
                </a:solidFill>
                <a:effectLst/>
                <a:latin typeface="+mn-ea"/>
                <a:cs typeface="黑体" panose="02010609060101010101" charset="-122"/>
              </a:rPr>
              <a:t>恢复</a:t>
            </a:r>
            <a:r>
              <a:rPr lang="zh-CN" altLang="en-US" sz="2400">
                <a:solidFill>
                  <a:schemeClr val="tx1"/>
                </a:solidFill>
                <a:effectLst/>
                <a:latin typeface="+mn-ea"/>
                <a:cs typeface="黑体" panose="02010609060101010101" charset="-122"/>
              </a:rPr>
              <a:t>在</a:t>
            </a:r>
            <a:r>
              <a:rPr lang="en-US" sz="2400" err="1">
                <a:solidFill>
                  <a:schemeClr val="tx1"/>
                </a:solidFill>
                <a:effectLst/>
                <a:latin typeface="+mn-ea"/>
                <a:cs typeface="黑体" panose="02010609060101010101" charset="-122"/>
              </a:rPr>
              <a:t>联合国</a:t>
            </a:r>
            <a:r>
              <a:rPr lang="zh-CN" altLang="en-US" sz="2400">
                <a:solidFill>
                  <a:schemeClr val="tx1"/>
                </a:solidFill>
                <a:effectLst/>
                <a:latin typeface="+mn-ea"/>
                <a:cs typeface="黑体" panose="02010609060101010101" charset="-122"/>
              </a:rPr>
              <a:t>的一切</a:t>
            </a:r>
            <a:r>
              <a:rPr lang="en-US" sz="2400" err="1">
                <a:solidFill>
                  <a:schemeClr val="tx1"/>
                </a:solidFill>
                <a:effectLst/>
                <a:latin typeface="+mn-ea"/>
                <a:cs typeface="黑体" panose="02010609060101010101" charset="-122"/>
              </a:rPr>
              <a:t>合法</a:t>
            </a:r>
            <a:r>
              <a:rPr lang="zh-CN" altLang="en-US" sz="2400">
                <a:solidFill>
                  <a:schemeClr val="tx1"/>
                </a:solidFill>
                <a:effectLst/>
                <a:latin typeface="+mn-ea"/>
                <a:cs typeface="黑体" panose="02010609060101010101" charset="-122"/>
              </a:rPr>
              <a:t>权利</a:t>
            </a:r>
            <a:endParaRPr lang="en-US" sz="2400">
              <a:solidFill>
                <a:schemeClr val="tx1"/>
              </a:solidFill>
              <a:effectLst/>
              <a:latin typeface="+mn-ea"/>
              <a:cs typeface="黑体" panose="02010609060101010101" charset="-122"/>
            </a:endParaRPr>
          </a:p>
        </p:txBody>
      </p:sp>
      <p:sp>
        <p:nvSpPr>
          <p:cNvPr id="15" name="文本框 14"/>
          <p:cNvSpPr txBox="1"/>
          <p:nvPr>
            <p:custDataLst>
              <p:tags r:id="rId13"/>
            </p:custDataLst>
          </p:nvPr>
        </p:nvSpPr>
        <p:spPr>
          <a:xfrm>
            <a:off x="2946400" y="4958080"/>
            <a:ext cx="824166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None/>
            </a:pPr>
            <a:r>
              <a:rPr lang="en-US" sz="2400">
                <a:solidFill>
                  <a:schemeClr val="tx1"/>
                </a:solidFill>
                <a:effectLst/>
                <a:latin typeface="+mn-ea"/>
                <a:cs typeface="华文楷体" panose="02010600040101010101" charset="-122"/>
              </a:rPr>
              <a:t>①</a:t>
            </a:r>
            <a:r>
              <a:rPr lang="zh-CN" altLang="en-US" sz="2400">
                <a:solidFill>
                  <a:schemeClr val="tx1"/>
                </a:solidFill>
                <a:effectLst/>
                <a:latin typeface="+mn-ea"/>
                <a:cs typeface="华文楷体" panose="02010600040101010101" charset="-122"/>
              </a:rPr>
              <a:t>先后同意大利、奥地利、希腊、联邦德国等西方国家建交</a:t>
            </a:r>
            <a:endParaRPr lang="en-US" sz="2400">
              <a:solidFill>
                <a:schemeClr val="tx1"/>
              </a:solidFill>
              <a:effectLst/>
              <a:latin typeface="+mn-ea"/>
              <a:cs typeface="华文楷体" panose="0201060004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nodeType="clickPar">
                      <p:stCondLst>
                        <p:cond delay="indefinite"/>
                        <p:cond evt="onBegin" delay="0">
                          <p:tn val="6"/>
                        </p:cond>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nodeType="clickPar">
                      <p:stCondLst>
                        <p:cond delay="indefinite"/>
                        <p:cond evt="onBegin" delay="0">
                          <p:tn val="22"/>
                        </p:cond>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childTnLst>
                                </p:cTn>
                              </p:par>
                            </p:childTnLst>
                          </p:cTn>
                        </p:par>
                      </p:childTnLst>
                    </p:cTn>
                  </p:par>
                  <p:par>
                    <p:cTn id="27" fill="hold" nodeType="clickPar">
                      <p:stCondLst>
                        <p:cond delay="indefinite"/>
                        <p:cond evt="onBegin" delay="0">
                          <p:tn val="26"/>
                        </p:cond>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35"/>
                                        </p:tgtEl>
                                        <p:attrNameLst>
                                          <p:attrName>style.visibility</p:attrName>
                                        </p:attrNameLst>
                                      </p:cBhvr>
                                      <p:to>
                                        <p:strVal val="visible"/>
                                      </p:to>
                                    </p:set>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5" grpId="0"/>
      <p:bldP spid="19" grpId="0"/>
      <p:bldP spid="34" grpId="0"/>
      <p:bldP spid="24" grpId="0"/>
      <p:bldP spid="21" grpId="0"/>
      <p:bldP spid="36" grpId="0"/>
      <p:bldP spid="35" grpId="0"/>
      <p:bldP spid="1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6" name="图片 5"/>
          <p:cNvPicPr>
            <a:picLocks noChangeAspect="1"/>
          </p:cNvPicPr>
          <p:nvPr>
            <p:custDataLst>
              <p:tags r:id="rId5"/>
            </p:custDataLst>
          </p:nvPr>
        </p:nvPicPr>
        <p:blipFill>
          <a:blip r:embed="rId4"/>
          <a:stretch>
            <a:fillRect/>
          </a:stretch>
        </p:blipFill>
        <p:spPr>
          <a:xfrm>
            <a:off x="636" y="0"/>
            <a:ext cx="12191365" cy="6858000"/>
          </a:xfrm>
          <a:prstGeom prst="rect">
            <a:avLst/>
          </a:prstGeom>
        </p:spPr>
      </p:pic>
      <p:sp>
        <p:nvSpPr>
          <p:cNvPr id="2" name="文本框 1"/>
          <p:cNvSpPr txBox="1"/>
          <p:nvPr>
            <p:custDataLst>
              <p:tags r:id="rId6"/>
            </p:custDataLst>
          </p:nvPr>
        </p:nvSpPr>
        <p:spPr>
          <a:xfrm>
            <a:off x="1619251" y="2457450"/>
            <a:ext cx="9353549" cy="11620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5400" b="1" smtClean="0">
                <a:solidFill>
                  <a:schemeClr val="bg1"/>
                </a:solidFill>
                <a:latin typeface="微软雅黑" panose="020b0503020204020204" charset="-122"/>
                <a:ea typeface="微软雅黑"/>
                <a:cs typeface="微软雅黑" panose="020b0503020204020204" charset="-122"/>
                <a:sym typeface="+mn-ea"/>
              </a:rPr>
              <a:t>二、</a:t>
            </a:r>
            <a:r>
              <a:rPr lang="zh-CN" altLang="en-US" sz="5400" b="1" kern="100" smtClean="0">
                <a:solidFill>
                  <a:schemeClr val="bg1"/>
                </a:solidFill>
                <a:latin typeface="微软雅黑" panose="020b0503020204020204" charset="-122"/>
                <a:ea typeface="微软雅黑"/>
                <a:cs typeface="微软雅黑" panose="020b0503020204020204" charset="-122"/>
                <a:sym typeface="+mn-ea"/>
              </a:rPr>
              <a:t>改革开放后的外交成就</a:t>
            </a:r>
            <a:endParaRPr lang="zh-CN" altLang="en-US" sz="5400" b="1" spc="150">
              <a:ln w="3175">
                <a:noFill/>
                <a:prstDash val="dash"/>
              </a:ln>
              <a:solidFill>
                <a:schemeClr val="bg1"/>
              </a:solidFill>
              <a:latin typeface="微软雅黑" panose="020b0503020204020204" charset="-122"/>
              <a:ea typeface="微软雅黑"/>
              <a:cs typeface="黑体" panose="02010609060101010101" charset="-122"/>
              <a:sym typeface="+mn-ea"/>
            </a:endParaRPr>
          </a:p>
        </p:txBody>
      </p:sp>
    </p:spTree>
    <p:custDataLst>
      <p:tags r:id="rId7"/>
    </p:custDataLst>
  </p:cSld>
  <p:clrMapOvr>
    <a:masterClrMapping/>
  </p:clrMapOvr>
  <p:transition spd="slow">
    <p:strips dir="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https://d.book118.com/955204331120011124</a:t>
            </a:r>
          </a:p>
        </p:txBody>
      </p:sp>
    </p:spTree>
  </p:cSld>
  <p:clrMapOvr>
    <a:masterClrMapping/>
  </p:clrMapOvr>
  <p:transition/>
  <p:timing/>
</p:sld>
</file>

<file path=ppt/tags/tag1.xml><?xml version="1.0" encoding="utf-8"?>
<p:tagLst xmlns:p="http://schemas.openxmlformats.org/presentationml/2006/main">
  <p:tag name="AS_UNIQUEID" val="9235"/>
</p:tagLst>
</file>

<file path=ppt/tags/tag2.xml><?xml version="1.0" encoding="utf-8"?>
<p:tagLst xmlns:p="http://schemas.openxmlformats.org/presentationml/2006/main">
  <p:tag name="AS_UNIQUEID" val="9236"/>
</p:tagLst>
</file>

<file path=ppt/tags/tag3.xml><?xml version="1.0" encoding="utf-8"?>
<p:tagLst xmlns:p="http://schemas.openxmlformats.org/presentationml/2006/main">
  <p:tag name="AS_UNIQUEID" val="9237"/>
</p:tagLst>
</file>

<file path=ppt/tags/tag4.xml><?xml version="1.0" encoding="utf-8"?>
<p:tagLst xmlns:p="http://schemas.openxmlformats.org/presentationml/2006/main">
  <p:tag name="AS_UNIQUEID" val="9238"/>
</p:tagLst>
</file>

<file path=ppt/tags/tag5.xml><?xml version="1.0" encoding="utf-8"?>
<p:tagLst xmlns:p="http://schemas.openxmlformats.org/presentationml/2006/main">
  <p:tag name="AS_UNIQUEID" val="9239"/>
</p:tagLst>
</file>

<file path=ppt/tags/tag6.xml><?xml version="1.0" encoding="utf-8"?>
<p:tagLst xmlns:p="http://schemas.openxmlformats.org/presentationml/2006/main">
  <p:tag name="AS_UNIQUEID" val="9240"/>
</p:tagLst>
</file>

<file path=ppt/tags/tag7.xml><?xml version="1.0" encoding="utf-8"?>
<p:tagLst xmlns:p="http://schemas.openxmlformats.org/presentationml/2006/main">
  <p:tag name="AS_UNIQUEID" val="9241"/>
</p:tagLst>
</file>

<file path=ppt/tags/tag8.xml><?xml version="1.0" encoding="utf-8"?>
<p:tagLst xmlns:p="http://schemas.openxmlformats.org/presentationml/2006/main">
  <p:tag name="AS_UNIQUEID" val="9242"/>
</p:tagLst>
</file>

<file path=ppt/tags/tag9.xml><?xml version="1.0" encoding="utf-8"?>
<p:tagLst xmlns:p="http://schemas.openxmlformats.org/presentationml/2006/main">
  <p:tag name="AS_UNIQUEID" val="9243"/>
</p:tagLst>
</file>

<file path=ppt/tags/tag10.xml><?xml version="1.0" encoding="utf-8"?>
<p:tagLst xmlns:p="http://schemas.openxmlformats.org/presentationml/2006/main">
  <p:tag name="AS_UNIQUEID" val="9244"/>
</p:tagLst>
</file>

<file path=ppt/tags/tag11.xml><?xml version="1.0" encoding="utf-8"?>
<p:tagLst xmlns:p="http://schemas.openxmlformats.org/presentationml/2006/main">
  <p:tag name="AS_UNIQUEID" val="9245"/>
</p:tagLst>
</file>

<file path=ppt/tags/tag12.xml><?xml version="1.0" encoding="utf-8"?>
<p:tagLst xmlns:p="http://schemas.openxmlformats.org/presentationml/2006/main">
  <p:tag name="AS_UNIQUEID" val="9246"/>
</p:tagLst>
</file>

<file path=ppt/tags/tag13.xml><?xml version="1.0" encoding="utf-8"?>
<p:tagLst xmlns:p="http://schemas.openxmlformats.org/presentationml/2006/main">
  <p:tag name="AS_UNIQUEID" val="9247"/>
</p:tagLst>
</file>

<file path=ppt/tags/tag14.xml><?xml version="1.0" encoding="utf-8"?>
<p:tagLst xmlns:p="http://schemas.openxmlformats.org/presentationml/2006/main">
  <p:tag name="AS_UNIQUEID" val="9248"/>
</p:tagLst>
</file>

<file path=ppt/tags/tag15.xml><?xml version="1.0" encoding="utf-8"?>
<p:tagLst xmlns:p="http://schemas.openxmlformats.org/presentationml/2006/main">
  <p:tag name="AS_UNIQUEID" val="9249"/>
</p:tagLst>
</file>

<file path=ppt/tags/tag16.xml><?xml version="1.0" encoding="utf-8"?>
<p:tagLst xmlns:p="http://schemas.openxmlformats.org/presentationml/2006/main">
  <p:tag name="AS_UNIQUEID" val="9250"/>
</p:tagLst>
</file>

<file path=ppt/tags/tag17.xml><?xml version="1.0" encoding="utf-8"?>
<p:tagLst xmlns:p="http://schemas.openxmlformats.org/presentationml/2006/main">
  <p:tag name="AS_UNIQUEID" val="9251"/>
</p:tagLst>
</file>

<file path=ppt/tags/tag18.xml><?xml version="1.0" encoding="utf-8"?>
<p:tagLst xmlns:p="http://schemas.openxmlformats.org/presentationml/2006/main">
  <p:tag name="AS_UNIQUEID" val="9252"/>
</p:tagLst>
</file>

<file path=ppt/tags/tag19.xml><?xml version="1.0" encoding="utf-8"?>
<p:tagLst xmlns:p="http://schemas.openxmlformats.org/presentationml/2006/main">
  <p:tag name="AS_UNIQUEID" val="9253"/>
</p:tagLst>
</file>

<file path=ppt/tags/tag20.xml><?xml version="1.0" encoding="utf-8"?>
<p:tagLst xmlns:p="http://schemas.openxmlformats.org/presentationml/2006/main">
  <p:tag name="AS_UNIQUEID" val="9254"/>
</p:tagLst>
</file>

<file path=ppt/tags/tag21.xml><?xml version="1.0" encoding="utf-8"?>
<p:tagLst xmlns:p="http://schemas.openxmlformats.org/presentationml/2006/main">
  <p:tag name="AS_UNIQUEID" val="9255"/>
</p:tagLst>
</file>

<file path=ppt/tags/tag22.xml><?xml version="1.0" encoding="utf-8"?>
<p:tagLst xmlns:p="http://schemas.openxmlformats.org/presentationml/2006/main">
  <p:tag name="AS_UNIQUEID" val="9256"/>
</p:tagLst>
</file>

<file path=ppt/tags/tag23.xml><?xml version="1.0" encoding="utf-8"?>
<p:tagLst xmlns:p="http://schemas.openxmlformats.org/presentationml/2006/main">
  <p:tag name="AS_UNIQUEID" val="9257"/>
</p:tagLst>
</file>

<file path=ppt/tags/tag24.xml><?xml version="1.0" encoding="utf-8"?>
<p:tagLst xmlns:p="http://schemas.openxmlformats.org/presentationml/2006/main">
  <p:tag name="AS_UNIQUEID" val="9258"/>
</p:tagLst>
</file>

<file path=ppt/tags/tag25.xml><?xml version="1.0" encoding="utf-8"?>
<p:tagLst xmlns:p="http://schemas.openxmlformats.org/presentationml/2006/main">
  <p:tag name="AS_UNIQUEID" val="9259"/>
</p:tagLst>
</file>

<file path=ppt/tags/tag26.xml><?xml version="1.0" encoding="utf-8"?>
<p:tagLst xmlns:p="http://schemas.openxmlformats.org/presentationml/2006/main">
  <p:tag name="AS_UNIQUEID" val="9260"/>
</p:tagLst>
</file>

<file path=ppt/tags/tag27.xml><?xml version="1.0" encoding="utf-8"?>
<p:tagLst xmlns:p="http://schemas.openxmlformats.org/presentationml/2006/main">
  <p:tag name="AS_UNIQUEID" val="9261"/>
</p:tagLst>
</file>

<file path=ppt/tags/tag28.xml><?xml version="1.0" encoding="utf-8"?>
<p:tagLst xmlns:p="http://schemas.openxmlformats.org/presentationml/2006/main">
  <p:tag name="AS_UNIQUEID" val="9262"/>
</p:tagLst>
</file>

<file path=ppt/tags/tag29.xml><?xml version="1.0" encoding="utf-8"?>
<p:tagLst xmlns:p="http://schemas.openxmlformats.org/presentationml/2006/main">
  <p:tag name="AS_UNIQUEID" val="9263"/>
</p:tagLst>
</file>

<file path=ppt/tags/tag30.xml><?xml version="1.0" encoding="utf-8"?>
<p:tagLst xmlns:p="http://schemas.openxmlformats.org/presentationml/2006/main">
  <p:tag name="AS_UNIQUEID" val="9264"/>
</p:tagLst>
</file>

<file path=ppt/tags/tag31.xml><?xml version="1.0" encoding="utf-8"?>
<p:tagLst xmlns:p="http://schemas.openxmlformats.org/presentationml/2006/main">
  <p:tag name="AS_UNIQUEID" val="9265"/>
</p:tagLst>
</file>

<file path=ppt/tags/tag32.xml><?xml version="1.0" encoding="utf-8"?>
<p:tagLst xmlns:p="http://schemas.openxmlformats.org/presentationml/2006/main">
  <p:tag name="AS_UNIQUEID" val="9266"/>
</p:tagLst>
</file>

<file path=ppt/tags/tag33.xml><?xml version="1.0" encoding="utf-8"?>
<p:tagLst xmlns:p="http://schemas.openxmlformats.org/presentationml/2006/main">
  <p:tag name="AS_UNIQUEID" val="9267"/>
</p:tagLst>
</file>

<file path=ppt/tags/tag34.xml><?xml version="1.0" encoding="utf-8"?>
<p:tagLst xmlns:p="http://schemas.openxmlformats.org/presentationml/2006/main">
  <p:tag name="AS_UNIQUEID" val="9268"/>
</p:tagLst>
</file>

<file path=ppt/tags/tag35.xml><?xml version="1.0" encoding="utf-8"?>
<p:tagLst xmlns:p="http://schemas.openxmlformats.org/presentationml/2006/main">
  <p:tag name="AS_UNIQUEID" val="9269"/>
</p:tagLst>
</file>

<file path=ppt/tags/tag36.xml><?xml version="1.0" encoding="utf-8"?>
<p:tagLst xmlns:p="http://schemas.openxmlformats.org/presentationml/2006/main">
  <p:tag name="AS_UNIQUEID" val="9270"/>
</p:tagLst>
</file>

<file path=ppt/tags/tag37.xml><?xml version="1.0" encoding="utf-8"?>
<p:tagLst xmlns:p="http://schemas.openxmlformats.org/presentationml/2006/main">
  <p:tag name="AS_UNIQUEID" val="9271"/>
</p:tagLst>
</file>

<file path=ppt/tags/tag38.xml><?xml version="1.0" encoding="utf-8"?>
<p:tagLst xmlns:p="http://schemas.openxmlformats.org/presentationml/2006/main">
  <p:tag name="AS_UNIQUEID" val="9272"/>
</p:tagLst>
</file>

<file path=ppt/tags/tag39.xml><?xml version="1.0" encoding="utf-8"?>
<p:tagLst xmlns:p="http://schemas.openxmlformats.org/presentationml/2006/main">
  <p:tag name="AS_UNIQUEID" val="9273"/>
</p:tagLst>
</file>

<file path=ppt/tags/tag40.xml><?xml version="1.0" encoding="utf-8"?>
<p:tagLst xmlns:p="http://schemas.openxmlformats.org/presentationml/2006/main">
  <p:tag name="AS_UNIQUEID" val="9274"/>
</p:tagLst>
</file>

<file path=ppt/tags/tag41.xml><?xml version="1.0" encoding="utf-8"?>
<p:tagLst xmlns:p="http://schemas.openxmlformats.org/presentationml/2006/main">
  <p:tag name="AS_UNIQUEID" val="9275"/>
</p:tagLst>
</file>

<file path=ppt/tags/tag42.xml><?xml version="1.0" encoding="utf-8"?>
<p:tagLst xmlns:p="http://schemas.openxmlformats.org/presentationml/2006/main">
  <p:tag name="AS_UNIQUEID" val="9276"/>
</p:tagLst>
</file>

<file path=ppt/tags/tag43.xml><?xml version="1.0" encoding="utf-8"?>
<p:tagLst xmlns:p="http://schemas.openxmlformats.org/presentationml/2006/main">
  <p:tag name="AS_UNIQUEID" val="9277"/>
</p:tagLst>
</file>

<file path=ppt/tags/tag44.xml><?xml version="1.0" encoding="utf-8"?>
<p:tagLst xmlns:p="http://schemas.openxmlformats.org/presentationml/2006/main">
  <p:tag name="AS_UNIQUEID" val="9278"/>
</p:tagLst>
</file>

<file path=ppt/tags/tag45.xml><?xml version="1.0" encoding="utf-8"?>
<p:tagLst xmlns:p="http://schemas.openxmlformats.org/presentationml/2006/main">
  <p:tag name="AS_UNIQUEID" val="9279"/>
</p:tagLst>
</file>

<file path=ppt/tags/tag46.xml><?xml version="1.0" encoding="utf-8"?>
<p:tagLst xmlns:p="http://schemas.openxmlformats.org/presentationml/2006/main">
  <p:tag name="AS_UNIQUEID" val="9280"/>
</p:tagLst>
</file>

<file path=ppt/tags/tag47.xml><?xml version="1.0" encoding="utf-8"?>
<p:tagLst xmlns:p="http://schemas.openxmlformats.org/presentationml/2006/main">
  <p:tag name="AS_UNIQUEID" val="9281"/>
</p:tagLst>
</file>

<file path=ppt/tags/tag48.xml><?xml version="1.0" encoding="utf-8"?>
<p:tagLst xmlns:p="http://schemas.openxmlformats.org/presentationml/2006/main">
  <p:tag name="AS_UNIQUEID" val="9282"/>
</p:tagLst>
</file>

<file path=ppt/tags/tag49.xml><?xml version="1.0" encoding="utf-8"?>
<p:tagLst xmlns:p="http://schemas.openxmlformats.org/presentationml/2006/main">
  <p:tag name="AS_UNIQUEID" val="9283"/>
</p:tagLst>
</file>

<file path=ppt/tags/tag50.xml><?xml version="1.0" encoding="utf-8"?>
<p:tagLst xmlns:p="http://schemas.openxmlformats.org/presentationml/2006/main">
  <p:tag name="AS_UNIQUEID" val="9284"/>
</p:tagLst>
</file>

<file path=ppt/tags/tag51.xml><?xml version="1.0" encoding="utf-8"?>
<p:tagLst xmlns:p="http://schemas.openxmlformats.org/presentationml/2006/main">
  <p:tag name="AS_UNIQUEID" val="9285"/>
</p:tagLst>
</file>

<file path=ppt/tags/tag52.xml><?xml version="1.0" encoding="utf-8"?>
<p:tagLst xmlns:p="http://schemas.openxmlformats.org/presentationml/2006/main">
  <p:tag name="AS_UNIQUEID" val="9286"/>
</p:tagLst>
</file>

<file path=ppt/tags/tag53.xml><?xml version="1.0" encoding="utf-8"?>
<p:tagLst xmlns:p="http://schemas.openxmlformats.org/presentationml/2006/main">
  <p:tag name="AS_UNIQUEID" val="9287"/>
</p:tagLst>
</file>

<file path=ppt/tags/tag54.xml><?xml version="1.0" encoding="utf-8"?>
<p:tagLst xmlns:p="http://schemas.openxmlformats.org/presentationml/2006/main">
  <p:tag name="AS_UNIQUEID" val="9288"/>
</p:tagLst>
</file>

<file path=ppt/tags/tag55.xml><?xml version="1.0" encoding="utf-8"?>
<p:tagLst xmlns:p="http://schemas.openxmlformats.org/presentationml/2006/main">
  <p:tag name="AS_UNIQUEID" val="9289"/>
</p:tagLst>
</file>

<file path=ppt/tags/tag56.xml><?xml version="1.0" encoding="utf-8"?>
<p:tagLst xmlns:p="http://schemas.openxmlformats.org/presentationml/2006/main">
  <p:tag name="AS_UNIQUEID" val="9290"/>
</p:tagLst>
</file>

<file path=ppt/tags/tag57.xml><?xml version="1.0" encoding="utf-8"?>
<p:tagLst xmlns:p="http://schemas.openxmlformats.org/presentationml/2006/main">
  <p:tag name="AS_UNIQUEID" val="9291"/>
</p:tagLst>
</file>

<file path=ppt/tags/tag58.xml><?xml version="1.0" encoding="utf-8"?>
<p:tagLst xmlns:p="http://schemas.openxmlformats.org/presentationml/2006/main">
  <p:tag name="AS_UNIQUEID" val="9292"/>
</p:tagLst>
</file>

<file path=ppt/tags/tag59.xml><?xml version="1.0" encoding="utf-8"?>
<p:tagLst xmlns:p="http://schemas.openxmlformats.org/presentationml/2006/main">
  <p:tag name="AS_UNIQUEID" val="9293"/>
</p:tagLst>
</file>

<file path=ppt/tags/tag60.xml><?xml version="1.0" encoding="utf-8"?>
<p:tagLst xmlns:p="http://schemas.openxmlformats.org/presentationml/2006/main">
  <p:tag name="AS_UNIQUEID" val="9294"/>
</p:tagLst>
</file>

<file path=ppt/tags/tag61.xml><?xml version="1.0" encoding="utf-8"?>
<p:tagLst xmlns:p="http://schemas.openxmlformats.org/presentationml/2006/main">
  <p:tag name="AS_UNIQUEID" val="9295"/>
</p:tagLst>
</file>

<file path=ppt/tags/tag62.xml><?xml version="1.0" encoding="utf-8"?>
<p:tagLst xmlns:p="http://schemas.openxmlformats.org/presentationml/2006/main">
  <p:tag name="AS_UNIQUEID" val="9296"/>
</p:tagLst>
</file>

<file path=ppt/tags/tag63.xml><?xml version="1.0" encoding="utf-8"?>
<p:tagLst xmlns:p="http://schemas.openxmlformats.org/presentationml/2006/main">
  <p:tag name="AS_UNIQUEID" val="9297"/>
</p:tagLst>
</file>

<file path=ppt/tags/tag64.xml><?xml version="1.0" encoding="utf-8"?>
<p:tagLst xmlns:p="http://schemas.openxmlformats.org/presentationml/2006/main">
  <p:tag name="AS_UNIQUEID" val="9298"/>
</p:tagLst>
</file>

<file path=ppt/tags/tag65.xml><?xml version="1.0" encoding="utf-8"?>
<p:tagLst xmlns:p="http://schemas.openxmlformats.org/presentationml/2006/main">
  <p:tag name="AS_UNIQUEID" val="9299"/>
</p:tagLst>
</file>

<file path=ppt/tags/tag66.xml><?xml version="1.0" encoding="utf-8"?>
<p:tagLst xmlns:p="http://schemas.openxmlformats.org/presentationml/2006/main">
  <p:tag name="AS_UNIQUEID" val="9300"/>
</p:tagLst>
</file>

<file path=ppt/tags/tag67.xml><?xml version="1.0" encoding="utf-8"?>
<p:tagLst xmlns:p="http://schemas.openxmlformats.org/presentationml/2006/main">
  <p:tag name="AS_UNIQUEID" val="9301"/>
</p:tagLst>
</file>

<file path=ppt/tags/tag68.xml><?xml version="1.0" encoding="utf-8"?>
<p:tagLst xmlns:p="http://schemas.openxmlformats.org/presentationml/2006/main">
  <p:tag name="AS_UNIQUEID" val="9302"/>
</p:tagLst>
</file>

<file path=ppt/tags/tag69.xml><?xml version="1.0" encoding="utf-8"?>
<p:tagLst xmlns:p="http://schemas.openxmlformats.org/presentationml/2006/main">
  <p:tag name="AS_UNIQUEID" val="9303"/>
</p:tagLst>
</file>

<file path=ppt/tags/tag70.xml><?xml version="1.0" encoding="utf-8"?>
<p:tagLst xmlns:p="http://schemas.openxmlformats.org/presentationml/2006/main">
  <p:tag name="AS_UNIQUEID" val="9304"/>
</p:tagLst>
</file>

<file path=ppt/tags/tag71.xml><?xml version="1.0" encoding="utf-8"?>
<p:tagLst xmlns:p="http://schemas.openxmlformats.org/presentationml/2006/main">
  <p:tag name="AS_UNIQUEID" val="9305"/>
</p:tagLst>
</file>

<file path=ppt/tags/tag72.xml><?xml version="1.0" encoding="utf-8"?>
<p:tagLst xmlns:p="http://schemas.openxmlformats.org/presentationml/2006/main">
  <p:tag name="AS_UNIQUEID" val="9306"/>
</p:tagLst>
</file>

<file path=ppt/tags/tag73.xml><?xml version="1.0" encoding="utf-8"?>
<p:tagLst xmlns:p="http://schemas.openxmlformats.org/presentationml/2006/main">
  <p:tag name="AS_UNIQUEID" val="9307"/>
</p:tagLst>
</file>

<file path=ppt/tags/tag74.xml><?xml version="1.0" encoding="utf-8"?>
<p:tagLst xmlns:p="http://schemas.openxmlformats.org/presentationml/2006/main">
  <p:tag name="AS_UNIQUEID" val="9308"/>
</p:tagLst>
</file>

<file path=ppt/tags/tag75.xml><?xml version="1.0" encoding="utf-8"?>
<p:tagLst xmlns:p="http://schemas.openxmlformats.org/presentationml/2006/main">
  <p:tag name="AS_UNIQUEID" val="9309"/>
</p:tagLst>
</file>

<file path=ppt/tags/tag76.xml><?xml version="1.0" encoding="utf-8"?>
<p:tagLst xmlns:p="http://schemas.openxmlformats.org/presentationml/2006/main">
  <p:tag name="AS_UNIQUEID" val="9202"/>
</p:tagLst>
</file>

<file path=ppt/tags/tag77.xml><?xml version="1.0" encoding="utf-8"?>
<p:tagLst xmlns:p="http://schemas.openxmlformats.org/presentationml/2006/main">
  <p:tag name="AS_UNIQUEID" val="8848"/>
</p:tagLst>
</file>

<file path=ppt/tags/tag78.xml><?xml version="1.0" encoding="utf-8"?>
<p:tagLst xmlns:p="http://schemas.openxmlformats.org/presentationml/2006/main">
  <p:tag name="AS_UNIQUEID" val="8849"/>
</p:tagLst>
</file>

<file path=ppt/tags/tag79.xml><?xml version="1.0" encoding="utf-8"?>
<p:tagLst xmlns:p="http://schemas.openxmlformats.org/presentationml/2006/main">
  <p:tag name="AS_UNIQUEID" val="8850"/>
</p:tagLst>
</file>

<file path=ppt/tags/tag80.xml><?xml version="1.0" encoding="utf-8"?>
<p:tagLst xmlns:p="http://schemas.openxmlformats.org/presentationml/2006/main">
  <p:tag name="AS_UNIQUEID" val="8851"/>
</p:tagLst>
</file>

<file path=ppt/tags/tag81.xml><?xml version="1.0" encoding="utf-8"?>
<p:tagLst xmlns:p="http://schemas.openxmlformats.org/presentationml/2006/main">
  <p:tag name="AS_UNIQUEID" val="8852"/>
</p:tagLst>
</file>

<file path=ppt/tags/tag82.xml><?xml version="1.0" encoding="utf-8"?>
<p:tagLst xmlns:p="http://schemas.openxmlformats.org/presentationml/2006/main">
  <p:tag name="AS_UNIQUEID" val="9203"/>
</p:tagLst>
</file>

<file path=ppt/tags/tag83.xml><?xml version="1.0" encoding="utf-8"?>
<p:tagLst xmlns:p="http://schemas.openxmlformats.org/presentationml/2006/main">
  <p:tag name="AS_UNIQUEID" val="8854"/>
</p:tagLst>
</file>

<file path=ppt/tags/tag84.xml><?xml version="1.0" encoding="utf-8"?>
<p:tagLst xmlns:p="http://schemas.openxmlformats.org/presentationml/2006/main">
  <p:tag name="AS_UNIQUEID" val="8855"/>
</p:tagLst>
</file>

<file path=ppt/tags/tag85.xml><?xml version="1.0" encoding="utf-8"?>
<p:tagLst xmlns:p="http://schemas.openxmlformats.org/presentationml/2006/main">
  <p:tag name="AS_UNIQUEID" val="8856"/>
</p:tagLst>
</file>

<file path=ppt/tags/tag86.xml><?xml version="1.0" encoding="utf-8"?>
<p:tagLst xmlns:p="http://schemas.openxmlformats.org/presentationml/2006/main">
  <p:tag name="AS_UNIQUEID" val="8857"/>
</p:tagLst>
</file>

<file path=ppt/tags/tag87.xml><?xml version="1.0" encoding="utf-8"?>
<p:tagLst xmlns:p="http://schemas.openxmlformats.org/presentationml/2006/main">
  <p:tag name="AS_UNIQUEID" val="8858"/>
</p:tagLst>
</file>

<file path=ppt/tags/tag88.xml><?xml version="1.0" encoding="utf-8"?>
<p:tagLst xmlns:p="http://schemas.openxmlformats.org/presentationml/2006/main">
  <p:tag name="AS_UNIQUEID" val="9204"/>
</p:tagLst>
</file>

<file path=ppt/tags/tag89.xml><?xml version="1.0" encoding="utf-8"?>
<p:tagLst xmlns:p="http://schemas.openxmlformats.org/presentationml/2006/main">
  <p:tag name="AS_UNIQUEID" val="8860"/>
</p:tagLst>
</file>

<file path=ppt/tags/tag90.xml><?xml version="1.0" encoding="utf-8"?>
<p:tagLst xmlns:p="http://schemas.openxmlformats.org/presentationml/2006/main">
  <p:tag name="AS_UNIQUEID" val="8861"/>
</p:tagLst>
</file>

<file path=ppt/tags/tag91.xml><?xml version="1.0" encoding="utf-8"?>
<p:tagLst xmlns:p="http://schemas.openxmlformats.org/presentationml/2006/main">
  <p:tag name="AS_UNIQUEID" val="8862"/>
</p:tagLst>
</file>

<file path=ppt/tags/tag92.xml><?xml version="1.0" encoding="utf-8"?>
<p:tagLst xmlns:p="http://schemas.openxmlformats.org/presentationml/2006/main">
  <p:tag name="AS_UNIQUEID" val="8863"/>
</p:tagLst>
</file>

<file path=ppt/tags/tag93.xml><?xml version="1.0" encoding="utf-8"?>
<p:tagLst xmlns:p="http://schemas.openxmlformats.org/presentationml/2006/main">
  <p:tag name="AS_UNIQUEID" val="8864"/>
</p:tagLst>
</file>

<file path=ppt/tags/tag94.xml><?xml version="1.0" encoding="utf-8"?>
<p:tagLst xmlns:p="http://schemas.openxmlformats.org/presentationml/2006/main">
  <p:tag name="AS_UNIQUEID" val="9205"/>
</p:tagLst>
</file>

<file path=ppt/tags/tag95.xml><?xml version="1.0" encoding="utf-8"?>
<p:tagLst xmlns:p="http://schemas.openxmlformats.org/presentationml/2006/main">
  <p:tag name="AS_UNIQUEID" val="8866"/>
</p:tagLst>
</file>

<file path=ppt/tags/tag96.xml><?xml version="1.0" encoding="utf-8"?>
<p:tagLst xmlns:p="http://schemas.openxmlformats.org/presentationml/2006/main">
  <p:tag name="AS_UNIQUEID" val="8867"/>
</p:tagLst>
</file>

<file path=ppt/tags/tag97.xml><?xml version="1.0" encoding="utf-8"?>
<p:tagLst xmlns:p="http://schemas.openxmlformats.org/presentationml/2006/main">
  <p:tag name="AS_UNIQUEID" val="8868"/>
</p:tagLst>
</file>

<file path=ppt/tags/tag98.xml><?xml version="1.0" encoding="utf-8"?>
<p:tagLst xmlns:p="http://schemas.openxmlformats.org/presentationml/2006/main">
  <p:tag name="AS_UNIQUEID" val="8869"/>
</p:tagLst>
</file>

<file path=ppt/tags/tag99.xml><?xml version="1.0" encoding="utf-8"?>
<p:tagLst xmlns:p="http://schemas.openxmlformats.org/presentationml/2006/main">
  <p:tag name="AS_UNIQUEID" val="8870"/>
</p:tagLst>
</file>

<file path=ppt/tags/tag100.xml><?xml version="1.0" encoding="utf-8"?>
<p:tagLst xmlns:p="http://schemas.openxmlformats.org/presentationml/2006/main">
  <p:tag name="AS_UNIQUEID" val="8871"/>
</p:tagLst>
</file>

<file path=ppt/tags/tag101.xml><?xml version="1.0" encoding="utf-8"?>
<p:tagLst xmlns:p="http://schemas.openxmlformats.org/presentationml/2006/main">
  <p:tag name="AS_UNIQUEID" val="9206"/>
</p:tagLst>
</file>

<file path=ppt/tags/tag102.xml><?xml version="1.0" encoding="utf-8"?>
<p:tagLst xmlns:p="http://schemas.openxmlformats.org/presentationml/2006/main">
  <p:tag name="AS_UNIQUEID" val="8873"/>
</p:tagLst>
</file>

<file path=ppt/tags/tag103.xml><?xml version="1.0" encoding="utf-8"?>
<p:tagLst xmlns:p="http://schemas.openxmlformats.org/presentationml/2006/main">
  <p:tag name="AS_UNIQUEID" val="8874"/>
</p:tagLst>
</file>

<file path=ppt/tags/tag104.xml><?xml version="1.0" encoding="utf-8"?>
<p:tagLst xmlns:p="http://schemas.openxmlformats.org/presentationml/2006/main">
  <p:tag name="AS_UNIQUEID" val="8875"/>
</p:tagLst>
</file>

<file path=ppt/tags/tag105.xml><?xml version="1.0" encoding="utf-8"?>
<p:tagLst xmlns:p="http://schemas.openxmlformats.org/presentationml/2006/main">
  <p:tag name="AS_UNIQUEID" val="8876"/>
</p:tagLst>
</file>

<file path=ppt/tags/tag106.xml><?xml version="1.0" encoding="utf-8"?>
<p:tagLst xmlns:p="http://schemas.openxmlformats.org/presentationml/2006/main">
  <p:tag name="AS_UNIQUEID" val="8877"/>
</p:tagLst>
</file>

<file path=ppt/tags/tag107.xml><?xml version="1.0" encoding="utf-8"?>
<p:tagLst xmlns:p="http://schemas.openxmlformats.org/presentationml/2006/main">
  <p:tag name="AS_UNIQUEID" val="8878"/>
</p:tagLst>
</file>

<file path=ppt/tags/tag108.xml><?xml version="1.0" encoding="utf-8"?>
<p:tagLst xmlns:p="http://schemas.openxmlformats.org/presentationml/2006/main">
  <p:tag name="AS_UNIQUEID" val="8879"/>
</p:tagLst>
</file>

<file path=ppt/tags/tag109.xml><?xml version="1.0" encoding="utf-8"?>
<p:tagLst xmlns:p="http://schemas.openxmlformats.org/presentationml/2006/main">
  <p:tag name="AS_UNIQUEID" val="8880"/>
</p:tagLst>
</file>

<file path=ppt/tags/tag110.xml><?xml version="1.0" encoding="utf-8"?>
<p:tagLst xmlns:p="http://schemas.openxmlformats.org/presentationml/2006/main">
  <p:tag name="AS_UNIQUEID" val="9207"/>
</p:tagLst>
</file>

<file path=ppt/tags/tag111.xml><?xml version="1.0" encoding="utf-8"?>
<p:tagLst xmlns:p="http://schemas.openxmlformats.org/presentationml/2006/main">
  <p:tag name="AS_UNIQUEID" val="8882"/>
</p:tagLst>
</file>

<file path=ppt/tags/tag112.xml><?xml version="1.0" encoding="utf-8"?>
<p:tagLst xmlns:p="http://schemas.openxmlformats.org/presentationml/2006/main">
  <p:tag name="AS_UNIQUEID" val="8883"/>
</p:tagLst>
</file>

<file path=ppt/tags/tag113.xml><?xml version="1.0" encoding="utf-8"?>
<p:tagLst xmlns:p="http://schemas.openxmlformats.org/presentationml/2006/main">
  <p:tag name="AS_UNIQUEID" val="8884"/>
</p:tagLst>
</file>

<file path=ppt/tags/tag114.xml><?xml version="1.0" encoding="utf-8"?>
<p:tagLst xmlns:p="http://schemas.openxmlformats.org/presentationml/2006/main">
  <p:tag name="AS_UNIQUEID" val="8885"/>
</p:tagLst>
</file>

<file path=ppt/tags/tag115.xml><?xml version="1.0" encoding="utf-8"?>
<p:tagLst xmlns:p="http://schemas.openxmlformats.org/presentationml/2006/main">
  <p:tag name="AS_UNIQUEID" val="9208"/>
</p:tagLst>
</file>

<file path=ppt/tags/tag116.xml><?xml version="1.0" encoding="utf-8"?>
<p:tagLst xmlns:p="http://schemas.openxmlformats.org/presentationml/2006/main">
  <p:tag name="AS_UNIQUEID" val="8887"/>
</p:tagLst>
</file>

<file path=ppt/tags/tag117.xml><?xml version="1.0" encoding="utf-8"?>
<p:tagLst xmlns:p="http://schemas.openxmlformats.org/presentationml/2006/main">
  <p:tag name="AS_UNIQUEID" val="8888"/>
</p:tagLst>
</file>

<file path=ppt/tags/tag118.xml><?xml version="1.0" encoding="utf-8"?>
<p:tagLst xmlns:p="http://schemas.openxmlformats.org/presentationml/2006/main">
  <p:tag name="AS_UNIQUEID" val="8889"/>
</p:tagLst>
</file>

<file path=ppt/tags/tag119.xml><?xml version="1.0" encoding="utf-8"?>
<p:tagLst xmlns:p="http://schemas.openxmlformats.org/presentationml/2006/main">
  <p:tag name="AS_UNIQUEID" val="9209"/>
</p:tagLst>
</file>

<file path=ppt/tags/tag120.xml><?xml version="1.0" encoding="utf-8"?>
<p:tagLst xmlns:p="http://schemas.openxmlformats.org/presentationml/2006/main">
  <p:tag name="AS_UNIQUEID" val="8891"/>
</p:tagLst>
</file>

<file path=ppt/tags/tag121.xml><?xml version="1.0" encoding="utf-8"?>
<p:tagLst xmlns:p="http://schemas.openxmlformats.org/presentationml/2006/main">
  <p:tag name="AS_UNIQUEID" val="8892"/>
</p:tagLst>
</file>

<file path=ppt/tags/tag122.xml><?xml version="1.0" encoding="utf-8"?>
<p:tagLst xmlns:p="http://schemas.openxmlformats.org/presentationml/2006/main">
  <p:tag name="AS_UNIQUEID" val="8893"/>
</p:tagLst>
</file>

<file path=ppt/tags/tag123.xml><?xml version="1.0" encoding="utf-8"?>
<p:tagLst xmlns:p="http://schemas.openxmlformats.org/presentationml/2006/main">
  <p:tag name="AS_UNIQUEID" val="8894"/>
</p:tagLst>
</file>

<file path=ppt/tags/tag124.xml><?xml version="1.0" encoding="utf-8"?>
<p:tagLst xmlns:p="http://schemas.openxmlformats.org/presentationml/2006/main">
  <p:tag name="AS_UNIQUEID" val="8895"/>
</p:tagLst>
</file>

<file path=ppt/tags/tag125.xml><?xml version="1.0" encoding="utf-8"?>
<p:tagLst xmlns:p="http://schemas.openxmlformats.org/presentationml/2006/main">
  <p:tag name="AS_UNIQUEID" val="8896"/>
</p:tagLst>
</file>

<file path=ppt/tags/tag126.xml><?xml version="1.0" encoding="utf-8"?>
<p:tagLst xmlns:p="http://schemas.openxmlformats.org/presentationml/2006/main">
  <p:tag name="AS_UNIQUEID" val="9210"/>
</p:tagLst>
</file>

<file path=ppt/tags/tag127.xml><?xml version="1.0" encoding="utf-8"?>
<p:tagLst xmlns:p="http://schemas.openxmlformats.org/presentationml/2006/main">
  <p:tag name="AS_UNIQUEID" val="8898"/>
</p:tagLst>
</file>

<file path=ppt/tags/tag128.xml><?xml version="1.0" encoding="utf-8"?>
<p:tagLst xmlns:p="http://schemas.openxmlformats.org/presentationml/2006/main">
  <p:tag name="AS_UNIQUEID" val="8899"/>
</p:tagLst>
</file>

<file path=ppt/tags/tag129.xml><?xml version="1.0" encoding="utf-8"?>
<p:tagLst xmlns:p="http://schemas.openxmlformats.org/presentationml/2006/main">
  <p:tag name="AS_UNIQUEID" val="8900"/>
</p:tagLst>
</file>

<file path=ppt/tags/tag130.xml><?xml version="1.0" encoding="utf-8"?>
<p:tagLst xmlns:p="http://schemas.openxmlformats.org/presentationml/2006/main">
  <p:tag name="AS_UNIQUEID" val="8901"/>
</p:tagLst>
</file>

<file path=ppt/tags/tag131.xml><?xml version="1.0" encoding="utf-8"?>
<p:tagLst xmlns:p="http://schemas.openxmlformats.org/presentationml/2006/main">
  <p:tag name="AS_UNIQUEID" val="8902"/>
</p:tagLst>
</file>

<file path=ppt/tags/tag132.xml><?xml version="1.0" encoding="utf-8"?>
<p:tagLst xmlns:p="http://schemas.openxmlformats.org/presentationml/2006/main">
  <p:tag name="AS_UNIQUEID" val="8903"/>
</p:tagLst>
</file>

<file path=ppt/tags/tag133.xml><?xml version="1.0" encoding="utf-8"?>
<p:tagLst xmlns:p="http://schemas.openxmlformats.org/presentationml/2006/main">
  <p:tag name="AS_UNIQUEID" val="9211"/>
</p:tagLst>
</file>

<file path=ppt/tags/tag134.xml><?xml version="1.0" encoding="utf-8"?>
<p:tagLst xmlns:p="http://schemas.openxmlformats.org/presentationml/2006/main">
  <p:tag name="AS_UNIQUEID" val="8905"/>
</p:tagLst>
</file>

<file path=ppt/tags/tag135.xml><?xml version="1.0" encoding="utf-8"?>
<p:tagLst xmlns:p="http://schemas.openxmlformats.org/presentationml/2006/main">
  <p:tag name="AS_UNIQUEID" val="8906"/>
</p:tagLst>
</file>

<file path=ppt/tags/tag136.xml><?xml version="1.0" encoding="utf-8"?>
<p:tagLst xmlns:p="http://schemas.openxmlformats.org/presentationml/2006/main">
  <p:tag name="AS_UNIQUEID" val="8907"/>
</p:tagLst>
</file>

<file path=ppt/tags/tag137.xml><?xml version="1.0" encoding="utf-8"?>
<p:tagLst xmlns:p="http://schemas.openxmlformats.org/presentationml/2006/main">
  <p:tag name="AS_UNIQUEID" val="8908"/>
</p:tagLst>
</file>

<file path=ppt/tags/tag138.xml><?xml version="1.0" encoding="utf-8"?>
<p:tagLst xmlns:p="http://schemas.openxmlformats.org/presentationml/2006/main">
  <p:tag name="AS_UNIQUEID" val="8909"/>
</p:tagLst>
</file>

<file path=ppt/tags/tag139.xml><?xml version="1.0" encoding="utf-8"?>
<p:tagLst xmlns:p="http://schemas.openxmlformats.org/presentationml/2006/main">
  <p:tag name="AS_UNIQUEID" val="9212"/>
</p:tagLst>
</file>

<file path=ppt/tags/tag140.xml><?xml version="1.0" encoding="utf-8"?>
<p:tagLst xmlns:p="http://schemas.openxmlformats.org/presentationml/2006/main">
  <p:tag name="AS_UNIQUEID" val="8911"/>
</p:tagLst>
</file>

<file path=ppt/tags/tag141.xml><?xml version="1.0" encoding="utf-8"?>
<p:tagLst xmlns:p="http://schemas.openxmlformats.org/presentationml/2006/main">
  <p:tag name="AS_UNIQUEID" val="8912"/>
</p:tagLst>
</file>

<file path=ppt/tags/tag142.xml><?xml version="1.0" encoding="utf-8"?>
<p:tagLst xmlns:p="http://schemas.openxmlformats.org/presentationml/2006/main">
  <p:tag name="AS_UNIQUEID" val="8913"/>
</p:tagLst>
</file>

<file path=ppt/tags/tag143.xml><?xml version="1.0" encoding="utf-8"?>
<p:tagLst xmlns:p="http://schemas.openxmlformats.org/presentationml/2006/main">
  <p:tag name="AS_UNIQUEID" val="8914"/>
</p:tagLst>
</file>

<file path=ppt/tags/tag144.xml><?xml version="1.0" encoding="utf-8"?>
<p:tagLst xmlns:p="http://schemas.openxmlformats.org/presentationml/2006/main">
  <p:tag name="AS_UNIQUEID" val="8915"/>
</p:tagLst>
</file>

<file path=ppt/tags/tag145.xml><?xml version="1.0" encoding="utf-8"?>
<p:tagLst xmlns:p="http://schemas.openxmlformats.org/presentationml/2006/main">
  <p:tag name="AS_UNIQUEID" val="9213"/>
</p:tagLst>
</file>

<file path=ppt/tags/tag146.xml><?xml version="1.0" encoding="utf-8"?>
<p:tagLst xmlns:p="http://schemas.openxmlformats.org/presentationml/2006/main">
  <p:tag name="AS_UNIQUEID" val="9214"/>
</p:tagLst>
</file>

<file path=ppt/tags/tag147.xml><?xml version="1.0" encoding="utf-8"?>
<p:tagLst xmlns:p="http://schemas.openxmlformats.org/presentationml/2006/main">
  <p:tag name="AS_UNIQUEID" val="8918"/>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48.xml><?xml version="1.0" encoding="utf-8"?>
<p:tagLst xmlns:p="http://schemas.openxmlformats.org/presentationml/2006/main">
  <p:tag name="AS_UNIQUEID" val="8919"/>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49.xml><?xml version="1.0" encoding="utf-8"?>
<p:tagLst xmlns:p="http://schemas.openxmlformats.org/presentationml/2006/main">
  <p:tag name="AS_UNIQUEID" val="8920"/>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0.xml><?xml version="1.0" encoding="utf-8"?>
<p:tagLst xmlns:p="http://schemas.openxmlformats.org/presentationml/2006/main">
  <p:tag name="AS_UNIQUEID" val="8921"/>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1.xml><?xml version="1.0" encoding="utf-8"?>
<p:tagLst xmlns:p="http://schemas.openxmlformats.org/presentationml/2006/main">
  <p:tag name="AS_UNIQUEID" val="8922"/>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2.xml><?xml version="1.0" encoding="utf-8"?>
<p:tagLst xmlns:p="http://schemas.openxmlformats.org/presentationml/2006/main">
  <p:tag name="AS_UNIQUEID" val="8923"/>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3.xml><?xml version="1.0" encoding="utf-8"?>
<p:tagLst xmlns:p="http://schemas.openxmlformats.org/presentationml/2006/main">
  <p:tag name="AS_UNIQUEID" val="8924"/>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4.xml><?xml version="1.0" encoding="utf-8"?>
<p:tagLst xmlns:p="http://schemas.openxmlformats.org/presentationml/2006/main">
  <p:tag name="AS_UNIQUEID" val="8925"/>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5.xml><?xml version="1.0" encoding="utf-8"?>
<p:tagLst xmlns:p="http://schemas.openxmlformats.org/presentationml/2006/main">
  <p:tag name="AS_UNIQUEID" val="9215"/>
</p:tagLst>
</file>

<file path=ppt/tags/tag156.xml><?xml version="1.0" encoding="utf-8"?>
<p:tagLst xmlns:p="http://schemas.openxmlformats.org/presentationml/2006/main">
  <p:tag name="AS_UNIQUEID" val="1552"/>
</p:tagLst>
</file>

<file path=ppt/tags/tag157.xml><?xml version="1.0" encoding="utf-8"?>
<p:tagLst xmlns:p="http://schemas.openxmlformats.org/presentationml/2006/main">
  <p:tag name="AS_UNIQUEID" val="1553"/>
</p:tagLst>
</file>

<file path=ppt/tags/tag158.xml><?xml version="1.0" encoding="utf-8"?>
<p:tagLst xmlns:p="http://schemas.openxmlformats.org/presentationml/2006/main">
  <p:tag name="AS_UNIQUEID" val="1554"/>
</p:tagLst>
</file>

<file path=ppt/tags/tag159.xml><?xml version="1.0" encoding="utf-8"?>
<p:tagLst xmlns:p="http://schemas.openxmlformats.org/presentationml/2006/main">
  <p:tag name="AS_UNIQUEID" val="1555"/>
</p:tagLst>
</file>

<file path=ppt/tags/tag160.xml><?xml version="1.0" encoding="utf-8"?>
<p:tagLst xmlns:p="http://schemas.openxmlformats.org/presentationml/2006/main">
  <p:tag name="AS_UNIQUEID" val="1556"/>
</p:tagLst>
</file>

<file path=ppt/tags/tag161.xml><?xml version="1.0" encoding="utf-8"?>
<p:tagLst xmlns:p="http://schemas.openxmlformats.org/presentationml/2006/main">
  <p:tag name="AS_UNIQUEID" val="1557"/>
</p:tagLst>
</file>

<file path=ppt/tags/tag162.xml><?xml version="1.0" encoding="utf-8"?>
<p:tagLst xmlns:p="http://schemas.openxmlformats.org/presentationml/2006/main">
  <p:tag name="AS_UNIQUEID" val="1558"/>
</p:tagLst>
</file>

<file path=ppt/tags/tag163.xml><?xml version="1.0" encoding="utf-8"?>
<p:tagLst xmlns:p="http://schemas.openxmlformats.org/presentationml/2006/main">
  <p:tag name="AS_UNIQUEID" val="1559"/>
</p:tagLst>
</file>

<file path=ppt/tags/tag164.xml><?xml version="1.0" encoding="utf-8"?>
<p:tagLst xmlns:p="http://schemas.openxmlformats.org/presentationml/2006/main">
  <p:tag name="AS_UNIQUEID" val="1560"/>
</p:tagLst>
</file>

<file path=ppt/tags/tag165.xml><?xml version="1.0" encoding="utf-8"?>
<p:tagLst xmlns:p="http://schemas.openxmlformats.org/presentationml/2006/main">
  <p:tag name="AS_UNIQUEID" val="1561"/>
</p:tagLst>
</file>

<file path=ppt/tags/tag166.xml><?xml version="1.0" encoding="utf-8"?>
<p:tagLst xmlns:p="http://schemas.openxmlformats.org/presentationml/2006/main">
  <p:tag name="AS_UNIQUEID" val="1562"/>
</p:tagLst>
</file>

<file path=ppt/tags/tag167.xml><?xml version="1.0" encoding="utf-8"?>
<p:tagLst xmlns:p="http://schemas.openxmlformats.org/presentationml/2006/main">
  <p:tag name="AS_UNIQUEID" val="1563"/>
</p:tagLst>
</file>

<file path=ppt/tags/tag168.xml><?xml version="1.0" encoding="utf-8"?>
<p:tagLst xmlns:p="http://schemas.openxmlformats.org/presentationml/2006/main">
  <p:tag name="AS_UNIQUEID" val="1564"/>
</p:tagLst>
</file>

<file path=ppt/tags/tag169.xml><?xml version="1.0" encoding="utf-8"?>
<p:tagLst xmlns:p="http://schemas.openxmlformats.org/presentationml/2006/main">
  <p:tag name="AS_UNIQUEID" val="1565"/>
</p:tagLst>
</file>

<file path=ppt/tags/tag170.xml><?xml version="1.0" encoding="utf-8"?>
<p:tagLst xmlns:p="http://schemas.openxmlformats.org/presentationml/2006/main">
  <p:tag name="AS_UNIQUEID" val="1566"/>
</p:tagLst>
</file>

<file path=ppt/tags/tag171.xml><?xml version="1.0" encoding="utf-8"?>
<p:tagLst xmlns:p="http://schemas.openxmlformats.org/presentationml/2006/main">
  <p:tag name="AS_UNIQUEID" val="1567"/>
</p:tagLst>
</file>

<file path=ppt/tags/tag172.xml><?xml version="1.0" encoding="utf-8"?>
<p:tagLst xmlns:p="http://schemas.openxmlformats.org/presentationml/2006/main">
  <p:tag name="AS_UNIQUEID" val="1568"/>
</p:tagLst>
</file>

<file path=ppt/tags/tag173.xml><?xml version="1.0" encoding="utf-8"?>
<p:tagLst xmlns:p="http://schemas.openxmlformats.org/presentationml/2006/main">
  <p:tag name="AS_UNIQUEID" val="1569"/>
</p:tagLst>
</file>

<file path=ppt/tags/tag174.xml><?xml version="1.0" encoding="utf-8"?>
<p:tagLst xmlns:p="http://schemas.openxmlformats.org/presentationml/2006/main">
  <p:tag name="AS_UNIQUEID" val="1570"/>
</p:tagLst>
</file>

<file path=ppt/tags/tag175.xml><?xml version="1.0" encoding="utf-8"?>
<p:tagLst xmlns:p="http://schemas.openxmlformats.org/presentationml/2006/main">
  <p:tag name="AS_UNIQUEID" val="1571"/>
</p:tagLst>
</file>

<file path=ppt/tags/tag176.xml><?xml version="1.0" encoding="utf-8"?>
<p:tagLst xmlns:p="http://schemas.openxmlformats.org/presentationml/2006/main">
  <p:tag name="AS_UNIQUEID" val="1572"/>
</p:tagLst>
</file>

<file path=ppt/tags/tag177.xml><?xml version="1.0" encoding="utf-8"?>
<p:tagLst xmlns:p="http://schemas.openxmlformats.org/presentationml/2006/main">
  <p:tag name="AS_UNIQUEID" val="1573"/>
</p:tagLst>
</file>

<file path=ppt/tags/tag178.xml><?xml version="1.0" encoding="utf-8"?>
<p:tagLst xmlns:p="http://schemas.openxmlformats.org/presentationml/2006/main">
  <p:tag name="AS_UNIQUEID" val="1574"/>
</p:tagLst>
</file>

<file path=ppt/tags/tag179.xml><?xml version="1.0" encoding="utf-8"?>
<p:tagLst xmlns:p="http://schemas.openxmlformats.org/presentationml/2006/main">
  <p:tag name="AS_UNIQUEID" val="1575"/>
</p:tagLst>
</file>

<file path=ppt/tags/tag180.xml><?xml version="1.0" encoding="utf-8"?>
<p:tagLst xmlns:p="http://schemas.openxmlformats.org/presentationml/2006/main">
  <p:tag name="AS_UNIQUEID" val="1576"/>
</p:tagLst>
</file>

<file path=ppt/tags/tag181.xml><?xml version="1.0" encoding="utf-8"?>
<p:tagLst xmlns:p="http://schemas.openxmlformats.org/presentationml/2006/main">
  <p:tag name="AS_UNIQUEID" val="1577"/>
</p:tagLst>
</file>

<file path=ppt/tags/tag182.xml><?xml version="1.0" encoding="utf-8"?>
<p:tagLst xmlns:p="http://schemas.openxmlformats.org/presentationml/2006/main">
  <p:tag name="AS_UNIQUEID" val="1578"/>
</p:tagLst>
</file>

<file path=ppt/tags/tag183.xml><?xml version="1.0" encoding="utf-8"?>
<p:tagLst xmlns:p="http://schemas.openxmlformats.org/presentationml/2006/main">
  <p:tag name="AS_UNIQUEID" val="1579"/>
</p:tagLst>
</file>

<file path=ppt/tags/tag184.xml><?xml version="1.0" encoding="utf-8"?>
<p:tagLst xmlns:p="http://schemas.openxmlformats.org/presentationml/2006/main">
  <p:tag name="AS_UNIQUEID" val="1580"/>
</p:tagLst>
</file>

<file path=ppt/tags/tag185.xml><?xml version="1.0" encoding="utf-8"?>
<p:tagLst xmlns:p="http://schemas.openxmlformats.org/presentationml/2006/main">
  <p:tag name="AS_UNIQUEID" val="1581"/>
</p:tagLst>
</file>

<file path=ppt/tags/tag186.xml><?xml version="1.0" encoding="utf-8"?>
<p:tagLst xmlns:p="http://schemas.openxmlformats.org/presentationml/2006/main">
  <p:tag name="AS_UNIQUEID" val="1582"/>
</p:tagLst>
</file>

<file path=ppt/tags/tag187.xml><?xml version="1.0" encoding="utf-8"?>
<p:tagLst xmlns:p="http://schemas.openxmlformats.org/presentationml/2006/main">
  <p:tag name="AS_UNIQUEID" val="1583"/>
</p:tagLst>
</file>

<file path=ppt/tags/tag188.xml><?xml version="1.0" encoding="utf-8"?>
<p:tagLst xmlns:p="http://schemas.openxmlformats.org/presentationml/2006/main">
  <p:tag name="AS_UNIQUEID" val="1584"/>
</p:tagLst>
</file>

<file path=ppt/tags/tag189.xml><?xml version="1.0" encoding="utf-8"?>
<p:tagLst xmlns:p="http://schemas.openxmlformats.org/presentationml/2006/main">
  <p:tag name="AS_UNIQUEID" val="1585"/>
</p:tagLst>
</file>

<file path=ppt/tags/tag190.xml><?xml version="1.0" encoding="utf-8"?>
<p:tagLst xmlns:p="http://schemas.openxmlformats.org/presentationml/2006/main">
  <p:tag name="AS_UNIQUEID" val="1586"/>
</p:tagLst>
</file>

<file path=ppt/tags/tag191.xml><?xml version="1.0" encoding="utf-8"?>
<p:tagLst xmlns:p="http://schemas.openxmlformats.org/presentationml/2006/main">
  <p:tag name="AS_UNIQUEID" val="1587"/>
</p:tagLst>
</file>

<file path=ppt/tags/tag192.xml><?xml version="1.0" encoding="utf-8"?>
<p:tagLst xmlns:p="http://schemas.openxmlformats.org/presentationml/2006/main">
  <p:tag name="AS_UNIQUEID" val="1588"/>
</p:tagLst>
</file>

<file path=ppt/tags/tag193.xml><?xml version="1.0" encoding="utf-8"?>
<p:tagLst xmlns:p="http://schemas.openxmlformats.org/presentationml/2006/main">
  <p:tag name="AS_UNIQUEID" val="1589"/>
</p:tagLst>
</file>

<file path=ppt/tags/tag194.xml><?xml version="1.0" encoding="utf-8"?>
<p:tagLst xmlns:p="http://schemas.openxmlformats.org/presentationml/2006/main">
  <p:tag name="AS_UNIQUEID" val="1590"/>
</p:tagLst>
</file>

<file path=ppt/tags/tag195.xml><?xml version="1.0" encoding="utf-8"?>
<p:tagLst xmlns:p="http://schemas.openxmlformats.org/presentationml/2006/main">
  <p:tag name="AS_UNIQUEID" val="1591"/>
</p:tagLst>
</file>

<file path=ppt/tags/tag196.xml><?xml version="1.0" encoding="utf-8"?>
<p:tagLst xmlns:p="http://schemas.openxmlformats.org/presentationml/2006/main">
  <p:tag name="AS_UNIQUEID" val="9216"/>
</p:tagLst>
</file>

<file path=ppt/tags/tag197.xml><?xml version="1.0" encoding="utf-8"?>
<p:tagLst xmlns:p="http://schemas.openxmlformats.org/presentationml/2006/main">
  <p:tag name="AS_UNIQUEID" val="8928"/>
</p:tagLst>
</file>

<file path=ppt/tags/tag198.xml><?xml version="1.0" encoding="utf-8"?>
<p:tagLst xmlns:p="http://schemas.openxmlformats.org/presentationml/2006/main">
  <p:tag name="AS_UNIQUEID" val="8929"/>
</p:tagLst>
</file>

<file path=ppt/tags/tag199.xml><?xml version="1.0" encoding="utf-8"?>
<p:tagLst xmlns:p="http://schemas.openxmlformats.org/presentationml/2006/main">
  <p:tag name="AS_UNIQUEID" val="9217"/>
</p:tagLst>
</file>

<file path=ppt/tags/tag200.xml><?xml version="1.0" encoding="utf-8"?>
<p:tagLst xmlns:p="http://schemas.openxmlformats.org/presentationml/2006/main">
  <p:tag name="AS_UNIQUEID" val="8931"/>
</p:tagLst>
</file>

<file path=ppt/tags/tag201.xml><?xml version="1.0" encoding="utf-8"?>
<p:tagLst xmlns:p="http://schemas.openxmlformats.org/presentationml/2006/main">
  <p:tag name="AS_UNIQUEID" val="8932"/>
</p:tagLst>
</file>

<file path=ppt/tags/tag202.xml><?xml version="1.0" encoding="utf-8"?>
<p:tagLst xmlns:p="http://schemas.openxmlformats.org/presentationml/2006/main">
  <p:tag name="AS_UNIQUEID" val="9218"/>
</p:tagLst>
</file>

<file path=ppt/tags/tag203.xml><?xml version="1.0" encoding="utf-8"?>
<p:tagLst xmlns:p="http://schemas.openxmlformats.org/presentationml/2006/main">
  <p:tag name="AS_UNIQUEID" val="8934"/>
</p:tagLst>
</file>

<file path=ppt/tags/tag204.xml><?xml version="1.0" encoding="utf-8"?>
<p:tagLst xmlns:p="http://schemas.openxmlformats.org/presentationml/2006/main">
  <p:tag name="AS_UNIQUEID" val="8935"/>
</p:tagLst>
</file>

<file path=ppt/tags/tag205.xml><?xml version="1.0" encoding="utf-8"?>
<p:tagLst xmlns:p="http://schemas.openxmlformats.org/presentationml/2006/main">
  <p:tag name="AS_UNIQUEID" val="9219"/>
</p:tagLst>
</file>

<file path=ppt/tags/tag206.xml><?xml version="1.0" encoding="utf-8"?>
<p:tagLst xmlns:p="http://schemas.openxmlformats.org/presentationml/2006/main">
  <p:tag name="AS_UNIQUEID" val="8937"/>
</p:tagLst>
</file>

<file path=ppt/tags/tag207.xml><?xml version="1.0" encoding="utf-8"?>
<p:tagLst xmlns:p="http://schemas.openxmlformats.org/presentationml/2006/main">
  <p:tag name="AS_UNIQUEID" val="8938"/>
</p:tagLst>
</file>

<file path=ppt/tags/tag208.xml><?xml version="1.0" encoding="utf-8"?>
<p:tagLst xmlns:p="http://schemas.openxmlformats.org/presentationml/2006/main">
  <p:tag name="AS_UNIQUEID" val="9220"/>
</p:tagLst>
</file>

<file path=ppt/tags/tag209.xml><?xml version="1.0" encoding="utf-8"?>
<p:tagLst xmlns:p="http://schemas.openxmlformats.org/presentationml/2006/main">
  <p:tag name="AS_UNIQUEID" val="8940"/>
</p:tagLst>
</file>

<file path=ppt/tags/tag210.xml><?xml version="1.0" encoding="utf-8"?>
<p:tagLst xmlns:p="http://schemas.openxmlformats.org/presentationml/2006/main">
  <p:tag name="AS_UNIQUEID" val="8941"/>
</p:tagLst>
</file>

<file path=ppt/tags/tag211.xml><?xml version="1.0" encoding="utf-8"?>
<p:tagLst xmlns:p="http://schemas.openxmlformats.org/presentationml/2006/main">
  <p:tag name="AS_UNIQUEID" val="8942"/>
</p:tagLst>
</file>

<file path=ppt/tags/tag212.xml><?xml version="1.0" encoding="utf-8"?>
<p:tagLst xmlns:p="http://schemas.openxmlformats.org/presentationml/2006/main">
  <p:tag name="AS_UNIQUEID" val="8943"/>
</p:tagLst>
</file>

<file path=ppt/tags/tag213.xml><?xml version="1.0" encoding="utf-8"?>
<p:tagLst xmlns:p="http://schemas.openxmlformats.org/presentationml/2006/main">
  <p:tag name="AS_UNIQUEID" val="8944"/>
</p:tagLst>
</file>

<file path=ppt/tags/tag214.xml><?xml version="1.0" encoding="utf-8"?>
<p:tagLst xmlns:p="http://schemas.openxmlformats.org/presentationml/2006/main">
  <p:tag name="AS_UNIQUEID" val="8945"/>
</p:tagLst>
</file>

<file path=ppt/tags/tag215.xml><?xml version="1.0" encoding="utf-8"?>
<p:tagLst xmlns:p="http://schemas.openxmlformats.org/presentationml/2006/main">
  <p:tag name="AS_UNIQUEID" val="9223"/>
</p:tagLst>
</file>

<file path=ppt/tags/tag216.xml><?xml version="1.0" encoding="utf-8"?>
<p:tagLst xmlns:p="http://schemas.openxmlformats.org/presentationml/2006/main">
  <p:tag name="AS_UNIQUEID" val="8947"/>
</p:tagLst>
</file>

<file path=ppt/tags/tag217.xml><?xml version="1.0" encoding="utf-8"?>
<p:tagLst xmlns:p="http://schemas.openxmlformats.org/presentationml/2006/main">
  <p:tag name="AS_UNIQUEID" val="8948"/>
</p:tagLst>
</file>

<file path=ppt/tags/tag218.xml><?xml version="1.0" encoding="utf-8"?>
<p:tagLst xmlns:p="http://schemas.openxmlformats.org/presentationml/2006/main">
  <p:tag name="AS_UNIQUEID" val="8949"/>
</p:tagLst>
</file>

<file path=ppt/tags/tag219.xml><?xml version="1.0" encoding="utf-8"?>
<p:tagLst xmlns:p="http://schemas.openxmlformats.org/presentationml/2006/main">
  <p:tag name="AS_UNIQUEID" val="8950"/>
</p:tagLst>
</file>

<file path=ppt/tags/tag220.xml><?xml version="1.0" encoding="utf-8"?>
<p:tagLst xmlns:p="http://schemas.openxmlformats.org/presentationml/2006/main">
  <p:tag name="AS_UNIQUEID" val="8951"/>
</p:tagLst>
</file>

<file path=ppt/tags/tag221.xml><?xml version="1.0" encoding="utf-8"?>
<p:tagLst xmlns:p="http://schemas.openxmlformats.org/presentationml/2006/main">
  <p:tag name="AS_UNIQUEID" val="8952"/>
</p:tagLst>
</file>

<file path=ppt/tags/tag222.xml><?xml version="1.0" encoding="utf-8"?>
<p:tagLst xmlns:p="http://schemas.openxmlformats.org/presentationml/2006/main">
  <p:tag name="AS_UNIQUEID" val="9221"/>
</p:tagLst>
</file>

<file path=ppt/tags/tag223.xml><?xml version="1.0" encoding="utf-8"?>
<p:tagLst xmlns:p="http://schemas.openxmlformats.org/presentationml/2006/main">
  <p:tag name="AS_UNIQUEID" val="8954"/>
</p:tagLst>
</file>

<file path=ppt/tags/tag224.xml><?xml version="1.0" encoding="utf-8"?>
<p:tagLst xmlns:p="http://schemas.openxmlformats.org/presentationml/2006/main">
  <p:tag name="AS_UNIQUEID" val="8955"/>
</p:tagLst>
</file>

<file path=ppt/tags/tag225.xml><?xml version="1.0" encoding="utf-8"?>
<p:tagLst xmlns:p="http://schemas.openxmlformats.org/presentationml/2006/main">
  <p:tag name="AS_UNIQUEID" val="8956"/>
</p:tagLst>
</file>

<file path=ppt/tags/tag226.xml><?xml version="1.0" encoding="utf-8"?>
<p:tagLst xmlns:p="http://schemas.openxmlformats.org/presentationml/2006/main">
  <p:tag name="AS_UNIQUEID" val="9222"/>
</p:tagLst>
</file>

<file path=ppt/tags/tag227.xml><?xml version="1.0" encoding="utf-8"?>
<p:tagLst xmlns:p="http://schemas.openxmlformats.org/presentationml/2006/main">
  <p:tag name="AS_UNIQUEID" val="8958"/>
  <p:tag name="KSO_WM_UNIT_PLACING_PICTURE_USER_VIEWPORT" val="{&quot;height&quot;:10800,&quot;width&quot;:19199}"/>
</p:tagLst>
</file>

<file path=ppt/tags/tag228.xml><?xml version="1.0" encoding="utf-8"?>
<p:tagLst xmlns:p="http://schemas.openxmlformats.org/presentationml/2006/main">
  <p:tag name="AS_UNIQUEID" val="8959"/>
</p:tagLst>
</file>

<file path=ppt/tags/tag229.xml><?xml version="1.0" encoding="utf-8"?>
<p:tagLst xmlns:p="http://schemas.openxmlformats.org/presentationml/2006/main">
  <p:tag name="AS_UNIQUEID" val="8960"/>
  <p:tag name="KSO_WM_BEAUTIFY_FLAG" val=""/>
</p:tagLst>
</file>

<file path=ppt/tags/tag230.xml><?xml version="1.0" encoding="utf-8"?>
<p:tagLst xmlns:p="http://schemas.openxmlformats.org/presentationml/2006/main">
  <p:tag name="AS_UNIQUEID" val="8961"/>
  <p:tag name="KSO_WM_BEAUTIFY_FLAG" val=""/>
  <p:tag name="KSO_WM_UNIT_PLACING_PICTURE_USER_VIEWPORT" val="{&quot;height&quot;:4658,&quot;width&quot;:15018}"/>
</p:tagLst>
</file>

<file path=ppt/tags/tag231.xml><?xml version="1.0" encoding="utf-8"?>
<p:tagLst xmlns:p="http://schemas.openxmlformats.org/presentationml/2006/main">
  <p:tag name="AS_UNIQUEID" val="8962"/>
</p:tagLst>
</file>

<file path=ppt/tags/tag232.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defaultBlank"/>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
</p:tagLst>
</file>

<file path=ppt/tags/tag233.xml><?xml version="1.0" encoding="utf-8"?>
<p:tagLst xmlns:p="http://schemas.openxmlformats.org/presentationml/2006/main">
  <p:tag name="AS_UNIQUEID" val="9224"/>
</p:tagLst>
</file>

<file path=ppt/tags/tag234.xml><?xml version="1.0" encoding="utf-8"?>
<p:tagLst xmlns:p="http://schemas.openxmlformats.org/presentationml/2006/main">
  <p:tag name="AS_UNIQUEID" val="8966"/>
</p:tagLst>
</file>

<file path=ppt/tags/tag235.xml><?xml version="1.0" encoding="utf-8"?>
<p:tagLst xmlns:p="http://schemas.openxmlformats.org/presentationml/2006/main">
  <p:tag name="AS_UNIQUEID" val="8967"/>
</p:tagLst>
</file>

<file path=ppt/tags/tag236.xml><?xml version="1.0" encoding="utf-8"?>
<p:tagLst xmlns:p="http://schemas.openxmlformats.org/presentationml/2006/main">
  <p:tag name="AS_UNIQUEID" val="8968"/>
</p:tagLst>
</file>

<file path=ppt/tags/tag237.xml><?xml version="1.0" encoding="utf-8"?>
<p:tagLst xmlns:p="http://schemas.openxmlformats.org/presentationml/2006/main">
  <p:tag name="AS_UNIQUEID" val="9225"/>
</p:tagLst>
</file>

<file path=ppt/tags/tag238.xml><?xml version="1.0" encoding="utf-8"?>
<p:tagLst xmlns:p="http://schemas.openxmlformats.org/presentationml/2006/main">
  <p:tag name="AS_UNIQUEID" val="8970"/>
  <p:tag name="KSO_WM_UNIT_PLACING_PICTURE_USER_VIEWPORT" val="{&quot;height&quot;:10800,&quot;width&quot;:19199}"/>
</p:tagLst>
</file>

<file path=ppt/tags/tag239.xml><?xml version="1.0" encoding="utf-8"?>
<p:tagLst xmlns:p="http://schemas.openxmlformats.org/presentationml/2006/main">
  <p:tag name="AS_UNIQUEID" val="8971"/>
</p:tagLst>
</file>

<file path=ppt/tags/tag240.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defaultBlank"/>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
</p:tagLst>
</file>

<file path=ppt/tags/tag241.xml><?xml version="1.0" encoding="utf-8"?>
<p:tagLst xmlns:p="http://schemas.openxmlformats.org/presentationml/2006/main">
  <p:tag name="AS_UNIQUEID" val="9226"/>
</p:tagLst>
</file>

<file path=ppt/tags/tag242.xml><?xml version="1.0" encoding="utf-8"?>
<p:tagLst xmlns:p="http://schemas.openxmlformats.org/presentationml/2006/main">
  <p:tag name="AS_UNIQUEID" val="3093"/>
</p:tagLst>
</file>

<file path=ppt/tags/tag243.xml><?xml version="1.0" encoding="utf-8"?>
<p:tagLst xmlns:p="http://schemas.openxmlformats.org/presentationml/2006/main">
  <p:tag name="AS_UNIQUEID" val="3094"/>
</p:tagLst>
</file>

<file path=ppt/tags/tag244.xml><?xml version="1.0" encoding="utf-8"?>
<p:tagLst xmlns:p="http://schemas.openxmlformats.org/presentationml/2006/main">
  <p:tag name="AS_UNIQUEID" val="3095"/>
</p:tagLst>
</file>

<file path=ppt/tags/tag245.xml><?xml version="1.0" encoding="utf-8"?>
<p:tagLst xmlns:p="http://schemas.openxmlformats.org/presentationml/2006/main">
  <p:tag name="AS_UNIQUEID" val="3096"/>
</p:tagLst>
</file>

<file path=ppt/tags/tag246.xml><?xml version="1.0" encoding="utf-8"?>
<p:tagLst xmlns:p="http://schemas.openxmlformats.org/presentationml/2006/main">
  <p:tag name="AS_UNIQUEID" val="8973"/>
</p:tagLst>
</file>

<file path=ppt/tags/tag247.xml><?xml version="1.0" encoding="utf-8"?>
<p:tagLst xmlns:p="http://schemas.openxmlformats.org/presentationml/2006/main">
  <p:tag name="AS_UNIQUEID" val="8974"/>
</p:tagLst>
</file>

<file path=ppt/tags/tag248.xml><?xml version="1.0" encoding="utf-8"?>
<p:tagLst xmlns:p="http://schemas.openxmlformats.org/presentationml/2006/main">
  <p:tag name="AS_UNIQUEID" val="8975"/>
</p:tagLst>
</file>

<file path=ppt/tags/tag249.xml><?xml version="1.0" encoding="utf-8"?>
<p:tagLst xmlns:p="http://schemas.openxmlformats.org/presentationml/2006/main">
  <p:tag name="AS_UNIQUEID" val="9227"/>
</p:tagLst>
</file>

<file path=ppt/tags/tag250.xml><?xml version="1.0" encoding="utf-8"?>
<p:tagLst xmlns:p="http://schemas.openxmlformats.org/presentationml/2006/main">
  <p:tag name="AS_UNIQUEID" val="8977"/>
</p:tagLst>
</file>

<file path=ppt/tags/tag251.xml><?xml version="1.0" encoding="utf-8"?>
<p:tagLst xmlns:p="http://schemas.openxmlformats.org/presentationml/2006/main">
  <p:tag name="AS_UNIQUEID" val="8978"/>
</p:tagLst>
</file>

<file path=ppt/tags/tag252.xml><?xml version="1.0" encoding="utf-8"?>
<p:tagLst xmlns:p="http://schemas.openxmlformats.org/presentationml/2006/main">
  <p:tag name="AS_UNIQUEID" val="8979"/>
</p:tagLst>
</file>

<file path=ppt/tags/tag253.xml><?xml version="1.0" encoding="utf-8"?>
<p:tagLst xmlns:p="http://schemas.openxmlformats.org/presentationml/2006/main">
  <p:tag name="AS_UNIQUEID" val="8980"/>
</p:tagLst>
</file>

<file path=ppt/tags/tag254.xml><?xml version="1.0" encoding="utf-8"?>
<p:tagLst xmlns:p="http://schemas.openxmlformats.org/presentationml/2006/main">
  <p:tag name="AS_UNIQUEID" val="8981"/>
</p:tagLst>
</file>

<file path=ppt/tags/tag255.xml><?xml version="1.0" encoding="utf-8"?>
<p:tagLst xmlns:p="http://schemas.openxmlformats.org/presentationml/2006/main">
  <p:tag name="AS_UNIQUEID" val="8982"/>
</p:tagLst>
</file>

<file path=ppt/tags/tag256.xml><?xml version="1.0" encoding="utf-8"?>
<p:tagLst xmlns:p="http://schemas.openxmlformats.org/presentationml/2006/main">
  <p:tag name="AS_UNIQUEID" val="8983"/>
</p:tagLst>
</file>

<file path=ppt/tags/tag257.xml><?xml version="1.0" encoding="utf-8"?>
<p:tagLst xmlns:p="http://schemas.openxmlformats.org/presentationml/2006/main">
  <p:tag name="AS_UNIQUEID" val="8984"/>
</p:tagLst>
</file>

<file path=ppt/tags/tag258.xml><?xml version="1.0" encoding="utf-8"?>
<p:tagLst xmlns:p="http://schemas.openxmlformats.org/presentationml/2006/main">
  <p:tag name="AS_UNIQUEID" val="8985"/>
</p:tagLst>
</file>

<file path=ppt/tags/tag259.xml><?xml version="1.0" encoding="utf-8"?>
<p:tagLst xmlns:p="http://schemas.openxmlformats.org/presentationml/2006/main">
  <p:tag name="AS_UNIQUEID" val="8986"/>
</p:tagLst>
</file>

<file path=ppt/tags/tag260.xml><?xml version="1.0" encoding="utf-8"?>
<p:tagLst xmlns:p="http://schemas.openxmlformats.org/presentationml/2006/main">
  <p:tag name="AS_UNIQUEID" val="8987"/>
</p:tagLst>
</file>

<file path=ppt/tags/tag261.xml><?xml version="1.0" encoding="utf-8"?>
<p:tagLst xmlns:p="http://schemas.openxmlformats.org/presentationml/2006/main">
  <p:tag name="AS_UNIQUEID" val="8988"/>
</p:tagLst>
</file>

<file path=ppt/tags/tag262.xml><?xml version="1.0" encoding="utf-8"?>
<p:tagLst xmlns:p="http://schemas.openxmlformats.org/presentationml/2006/main">
  <p:tag name="AS_UNIQUEID" val="8989"/>
</p:tagLst>
</file>

<file path=ppt/tags/tag263.xml><?xml version="1.0" encoding="utf-8"?>
<p:tagLst xmlns:p="http://schemas.openxmlformats.org/presentationml/2006/main">
  <p:tag name="AS_UNIQUEID" val="8990"/>
</p:tagLst>
</file>

<file path=ppt/tags/tag264.xml><?xml version="1.0" encoding="utf-8"?>
<p:tagLst xmlns:p="http://schemas.openxmlformats.org/presentationml/2006/main">
  <p:tag name="AS_UNIQUEID" val="8991"/>
</p:tagLst>
</file>

<file path=ppt/tags/tag265.xml><?xml version="1.0" encoding="utf-8"?>
<p:tagLst xmlns:p="http://schemas.openxmlformats.org/presentationml/2006/main">
  <p:tag name="AS_UNIQUEID" val="9228"/>
</p:tagLst>
</file>

<file path=ppt/tags/tag266.xml><?xml version="1.0" encoding="utf-8"?>
<p:tagLst xmlns:p="http://schemas.openxmlformats.org/presentationml/2006/main">
  <p:tag name="AS_UNIQUEID" val="8993"/>
</p:tagLst>
</file>

<file path=ppt/tags/tag267.xml><?xml version="1.0" encoding="utf-8"?>
<p:tagLst xmlns:p="http://schemas.openxmlformats.org/presentationml/2006/main">
  <p:tag name="AS_UNIQUEID" val="8994"/>
</p:tagLst>
</file>

<file path=ppt/tags/tag268.xml><?xml version="1.0" encoding="utf-8"?>
<p:tagLst xmlns:p="http://schemas.openxmlformats.org/presentationml/2006/main">
  <p:tag name="AS_UNIQUEID" val="8995"/>
</p:tagLst>
</file>

<file path=ppt/tags/tag269.xml><?xml version="1.0" encoding="utf-8"?>
<p:tagLst xmlns:p="http://schemas.openxmlformats.org/presentationml/2006/main">
  <p:tag name="AS_UNIQUEID" val="8996"/>
</p:tagLst>
</file>

<file path=ppt/tags/tag270.xml><?xml version="1.0" encoding="utf-8"?>
<p:tagLst xmlns:p="http://schemas.openxmlformats.org/presentationml/2006/main">
  <p:tag name="AS_UNIQUEID" val="8997"/>
</p:tagLst>
</file>

<file path=ppt/tags/tag271.xml><?xml version="1.0" encoding="utf-8"?>
<p:tagLst xmlns:p="http://schemas.openxmlformats.org/presentationml/2006/main">
  <p:tag name="AS_UNIQUEID" val="8998"/>
</p:tagLst>
</file>

<file path=ppt/tags/tag272.xml><?xml version="1.0" encoding="utf-8"?>
<p:tagLst xmlns:p="http://schemas.openxmlformats.org/presentationml/2006/main">
  <p:tag name="AS_UNIQUEID" val="8999"/>
</p:tagLst>
</file>

<file path=ppt/tags/tag273.xml><?xml version="1.0" encoding="utf-8"?>
<p:tagLst xmlns:p="http://schemas.openxmlformats.org/presentationml/2006/main">
  <p:tag name="AS_UNIQUEID" val="9000"/>
</p:tagLst>
</file>

<file path=ppt/tags/tag274.xml><?xml version="1.0" encoding="utf-8"?>
<p:tagLst xmlns:p="http://schemas.openxmlformats.org/presentationml/2006/main">
  <p:tag name="AS_UNIQUEID" val="9001"/>
</p:tagLst>
</file>

<file path=ppt/tags/tag275.xml><?xml version="1.0" encoding="utf-8"?>
<p:tagLst xmlns:p="http://schemas.openxmlformats.org/presentationml/2006/main">
  <p:tag name="AS_UNIQUEID" val="9002"/>
</p:tagLst>
</file>

<file path=ppt/tags/tag276.xml><?xml version="1.0" encoding="utf-8"?>
<p:tagLst xmlns:p="http://schemas.openxmlformats.org/presentationml/2006/main">
  <p:tag name="AS_UNIQUEID" val="9003"/>
</p:tagLst>
</file>

<file path=ppt/tags/tag277.xml><?xml version="1.0" encoding="utf-8"?>
<p:tagLst xmlns:p="http://schemas.openxmlformats.org/presentationml/2006/main">
  <p:tag name="AS_UNIQUEID" val="9229"/>
</p:tagLst>
</file>

<file path=ppt/tags/tag278.xml><?xml version="1.0" encoding="utf-8"?>
<p:tagLst xmlns:p="http://schemas.openxmlformats.org/presentationml/2006/main">
  <p:tag name="AS_UNIQUEID" val="9005"/>
</p:tagLst>
</file>

<file path=ppt/tags/tag279.xml><?xml version="1.0" encoding="utf-8"?>
<p:tagLst xmlns:p="http://schemas.openxmlformats.org/presentationml/2006/main">
  <p:tag name="AS_UNIQUEID" val="9006"/>
</p:tagLst>
</file>

<file path=ppt/tags/tag280.xml><?xml version="1.0" encoding="utf-8"?>
<p:tagLst xmlns:p="http://schemas.openxmlformats.org/presentationml/2006/main">
  <p:tag name="AS_UNIQUEID" val="9007"/>
</p:tagLst>
</file>

<file path=ppt/tags/tag281.xml><?xml version="1.0" encoding="utf-8"?>
<p:tagLst xmlns:p="http://schemas.openxmlformats.org/presentationml/2006/main">
  <p:tag name="AS_UNIQUEID" val="9008"/>
</p:tagLst>
</file>

<file path=ppt/tags/tag282.xml><?xml version="1.0" encoding="utf-8"?>
<p:tagLst xmlns:p="http://schemas.openxmlformats.org/presentationml/2006/main">
  <p:tag name="AS_UNIQUEID" val="9009"/>
</p:tagLst>
</file>

<file path=ppt/tags/tag283.xml><?xml version="1.0" encoding="utf-8"?>
<p:tagLst xmlns:p="http://schemas.openxmlformats.org/presentationml/2006/main">
  <p:tag name="AS_UNIQUEID" val="9010"/>
</p:tagLst>
</file>

<file path=ppt/tags/tag284.xml><?xml version="1.0" encoding="utf-8"?>
<p:tagLst xmlns:p="http://schemas.openxmlformats.org/presentationml/2006/main">
  <p:tag name="AS_UNIQUEID" val="9011"/>
</p:tagLst>
</file>

<file path=ppt/tags/tag285.xml><?xml version="1.0" encoding="utf-8"?>
<p:tagLst xmlns:p="http://schemas.openxmlformats.org/presentationml/2006/main">
  <p:tag name="AS_UNIQUEID" val="9012"/>
</p:tagLst>
</file>

<file path=ppt/tags/tag286.xml><?xml version="1.0" encoding="utf-8"?>
<p:tagLst xmlns:p="http://schemas.openxmlformats.org/presentationml/2006/main">
  <p:tag name="AS_UNIQUEID" val="9013"/>
</p:tagLst>
</file>

<file path=ppt/tags/tag287.xml><?xml version="1.0" encoding="utf-8"?>
<p:tagLst xmlns:p="http://schemas.openxmlformats.org/presentationml/2006/main">
  <p:tag name="AS_UNIQUEID" val="9014"/>
</p:tagLst>
</file>

<file path=ppt/tags/tag288.xml><?xml version="1.0" encoding="utf-8"?>
<p:tagLst xmlns:p="http://schemas.openxmlformats.org/presentationml/2006/main">
  <p:tag name="AS_UNIQUEID" val="9015"/>
</p:tagLst>
</file>

<file path=ppt/tags/tag289.xml><?xml version="1.0" encoding="utf-8"?>
<p:tagLst xmlns:p="http://schemas.openxmlformats.org/presentationml/2006/main">
  <p:tag name="AS_UNIQUEID" val="3502"/>
</p:tagLst>
</file>

<file path=ppt/tags/tag290.xml><?xml version="1.0" encoding="utf-8"?>
<p:tagLst xmlns:p="http://schemas.openxmlformats.org/presentationml/2006/main">
  <p:tag name="AS_UNIQUEID" val="3507"/>
</p:tagLst>
</file>

<file path=ppt/tags/tag291.xml><?xml version="1.0" encoding="utf-8"?>
<p:tagLst xmlns:p="http://schemas.openxmlformats.org/presentationml/2006/main">
  <p:tag name="AS_UNIQUEID" val="9016"/>
</p:tagLst>
</file>

<file path=ppt/tags/tag292.xml><?xml version="1.0" encoding="utf-8"?>
<p:tagLst xmlns:p="http://schemas.openxmlformats.org/presentationml/2006/main">
  <p:tag name="AS_UNIQUEID" val="9230"/>
</p:tagLst>
</file>

<file path=ppt/tags/tag293.xml><?xml version="1.0" encoding="utf-8"?>
<p:tagLst xmlns:p="http://schemas.openxmlformats.org/presentationml/2006/main">
  <p:tag name="AS_UNIQUEID" val="9018"/>
</p:tagLst>
</file>

<file path=ppt/tags/tag294.xml><?xml version="1.0" encoding="utf-8"?>
<p:tagLst xmlns:p="http://schemas.openxmlformats.org/presentationml/2006/main">
  <p:tag name="AS_UNIQUEID" val="3592"/>
</p:tagLst>
</file>

<file path=ppt/tags/tag295.xml><?xml version="1.0" encoding="utf-8"?>
<p:tagLst xmlns:p="http://schemas.openxmlformats.org/presentationml/2006/main">
  <p:tag name="AS_UNIQUEID" val="3593"/>
</p:tagLst>
</file>

<file path=ppt/tags/tag296.xml><?xml version="1.0" encoding="utf-8"?>
<p:tagLst xmlns:p="http://schemas.openxmlformats.org/presentationml/2006/main">
  <p:tag name="AS_UNIQUEID" val="9019"/>
</p:tagLst>
</file>

<file path=ppt/tags/tag297.xml><?xml version="1.0" encoding="utf-8"?>
<p:tagLst xmlns:p="http://schemas.openxmlformats.org/presentationml/2006/main">
  <p:tag name="AS_UNIQUEID" val="9020"/>
</p:tagLst>
</file>

<file path=ppt/tags/tag298.xml><?xml version="1.0" encoding="utf-8"?>
<p:tagLst xmlns:p="http://schemas.openxmlformats.org/presentationml/2006/main">
  <p:tag name="AS_UNIQUEID" val="9021"/>
</p:tagLst>
</file>

<file path=ppt/tags/tag299.xml><?xml version="1.0" encoding="utf-8"?>
<p:tagLst xmlns:p="http://schemas.openxmlformats.org/presentationml/2006/main">
  <p:tag name="AS_UNIQUEID" val="9022"/>
</p:tagLst>
</file>

<file path=ppt/tags/tag300.xml><?xml version="1.0" encoding="utf-8"?>
<p:tagLst xmlns:p="http://schemas.openxmlformats.org/presentationml/2006/main">
  <p:tag name="AS_UNIQUEID" val="9023"/>
</p:tagLst>
</file>

<file path=ppt/tags/tag301.xml><?xml version="1.0" encoding="utf-8"?>
<p:tagLst xmlns:p="http://schemas.openxmlformats.org/presentationml/2006/main">
  <p:tag name="AS_UNIQUEID" val="9231"/>
</p:tagLst>
</file>

<file path=ppt/tags/tag302.xml><?xml version="1.0" encoding="utf-8"?>
<p:tagLst xmlns:p="http://schemas.openxmlformats.org/presentationml/2006/main">
  <p:tag name="AS_UNIQUEID" val="9025"/>
</p:tagLst>
</file>

<file path=ppt/tags/tag303.xml><?xml version="1.0" encoding="utf-8"?>
<p:tagLst xmlns:p="http://schemas.openxmlformats.org/presentationml/2006/main">
  <p:tag name="AS_UNIQUEID" val="3833"/>
</p:tagLst>
</file>

<file path=ppt/tags/tag304.xml><?xml version="1.0" encoding="utf-8"?>
<p:tagLst xmlns:p="http://schemas.openxmlformats.org/presentationml/2006/main">
  <p:tag name="AS_UNIQUEID" val="9026"/>
</p:tagLst>
</file>

<file path=ppt/tags/tag305.xml><?xml version="1.0" encoding="utf-8"?>
<p:tagLst xmlns:p="http://schemas.openxmlformats.org/presentationml/2006/main">
  <p:tag name="AS_UNIQUEID" val="9027"/>
</p:tagLst>
</file>

<file path=ppt/tags/tag306.xml><?xml version="1.0" encoding="utf-8"?>
<p:tagLst xmlns:p="http://schemas.openxmlformats.org/presentationml/2006/main">
  <p:tag name="AS_UNIQUEID" val="9028"/>
</p:tagLst>
</file>

<file path=ppt/tags/tag307.xml><?xml version="1.0" encoding="utf-8"?>
<p:tagLst xmlns:p="http://schemas.openxmlformats.org/presentationml/2006/main">
  <p:tag name="AS_UNIQUEID" val="9029"/>
</p:tagLst>
</file>

<file path=ppt/tags/tag308.xml><?xml version="1.0" encoding="utf-8"?>
<p:tagLst xmlns:p="http://schemas.openxmlformats.org/presentationml/2006/main">
  <p:tag name="AS_UNIQUEID" val="9030"/>
</p:tagLst>
</file>

<file path=ppt/tags/tag309.xml><?xml version="1.0" encoding="utf-8"?>
<p:tagLst xmlns:p="http://schemas.openxmlformats.org/presentationml/2006/main">
  <p:tag name="AS_UNIQUEID" val="9031"/>
</p:tagLst>
</file>

<file path=ppt/tags/tag310.xml><?xml version="1.0" encoding="utf-8"?>
<p:tagLst xmlns:p="http://schemas.openxmlformats.org/presentationml/2006/main">
  <p:tag name="AS_UNIQUEID" val="9032"/>
</p:tagLst>
</file>

<file path=ppt/tags/tag311.xml><?xml version="1.0" encoding="utf-8"?>
<p:tagLst xmlns:p="http://schemas.openxmlformats.org/presentationml/2006/main">
  <p:tag name="AS_UNIQUEID" val="9033"/>
</p:tagLst>
</file>

<file path=ppt/tags/tag312.xml><?xml version="1.0" encoding="utf-8"?>
<p:tagLst xmlns:p="http://schemas.openxmlformats.org/presentationml/2006/main">
  <p:tag name="AS_UNIQUEID" val="9034"/>
</p:tagLst>
</file>

<file path=ppt/tags/tag313.xml><?xml version="1.0" encoding="utf-8"?>
<p:tagLst xmlns:p="http://schemas.openxmlformats.org/presentationml/2006/main">
  <p:tag name="AS_UNIQUEID" val="9035"/>
</p:tagLst>
</file>

<file path=ppt/tags/tag314.xml><?xml version="1.0" encoding="utf-8"?>
<p:tagLst xmlns:p="http://schemas.openxmlformats.org/presentationml/2006/main">
  <p:tag name="AS_UNIQUEID" val="9036"/>
</p:tagLst>
</file>

<file path=ppt/tags/tag315.xml><?xml version="1.0" encoding="utf-8"?>
<p:tagLst xmlns:p="http://schemas.openxmlformats.org/presentationml/2006/main">
  <p:tag name="AS_UNIQUEID" val="9037"/>
</p:tagLst>
</file>

<file path=ppt/tags/tag316.xml><?xml version="1.0" encoding="utf-8"?>
<p:tagLst xmlns:p="http://schemas.openxmlformats.org/presentationml/2006/main">
  <p:tag name="AS_UNIQUEID" val="9038"/>
</p:tagLst>
</file>

<file path=ppt/tags/tag317.xml><?xml version="1.0" encoding="utf-8"?>
<p:tagLst xmlns:p="http://schemas.openxmlformats.org/presentationml/2006/main">
  <p:tag name="AS_UNIQUEID" val="9232"/>
</p:tagLst>
</file>

<file path=ppt/tags/tag318.xml><?xml version="1.0" encoding="utf-8"?>
<p:tagLst xmlns:p="http://schemas.openxmlformats.org/presentationml/2006/main">
  <p:tag name="AS_UNIQUEID" val="9040"/>
</p:tagLst>
</file>

<file path=ppt/tags/tag319.xml><?xml version="1.0" encoding="utf-8"?>
<p:tagLst xmlns:p="http://schemas.openxmlformats.org/presentationml/2006/main">
  <p:tag name="AS_UNIQUEID" val="9041"/>
  <p:tag name="KSO_WM_SCREEN_THEME_FLAG" val="GR9t8dM6kM+kPEu+A6042scrXMhNZGQhPcDjfnsGToo5H/fjQK3zu432uU3a8/hgOxKoeHBoNXdeyLKg4QNtYslaztciNf2e/YzyfjkVbfA="/>
  <p:tag name="KSO_WM_UNIT_TABLE_BEAUTIFY" val="smartTable{6d135781-66b5-4ec7-8049-5ded12689c21}"/>
  <p:tag name="TABLE_ENDDRAG_ORIGIN_RECT" val="847*336"/>
  <p:tag name="TABLE_ENDDRAG_RECT" val="79*124*848*336"/>
</p:tagLst>
</file>

<file path=ppt/tags/tag320.xml><?xml version="1.0" encoding="utf-8"?>
<p:tagLst xmlns:p="http://schemas.openxmlformats.org/presentationml/2006/main">
  <p:tag name="AS_UNIQUEID" val="9042"/>
</p:tagLst>
</file>

<file path=ppt/tags/tag321.xml><?xml version="1.0" encoding="utf-8"?>
<p:tagLst xmlns:p="http://schemas.openxmlformats.org/presentationml/2006/main">
  <p:tag name="AS_UNIQUEID" val="9043"/>
</p:tagLst>
</file>

<file path=ppt/tags/tag322.xml><?xml version="1.0" encoding="utf-8"?>
<p:tagLst xmlns:p="http://schemas.openxmlformats.org/presentationml/2006/main">
  <p:tag name="AS_UNIQUEID" val="9044"/>
</p:tagLst>
</file>

<file path=ppt/tags/tag323.xml><?xml version="1.0" encoding="utf-8"?>
<p:tagLst xmlns:p="http://schemas.openxmlformats.org/presentationml/2006/main">
  <p:tag name="AS_UNIQUEID" val="9045"/>
</p:tagLst>
</file>

<file path=ppt/tags/tag324.xml><?xml version="1.0" encoding="utf-8"?>
<p:tagLst xmlns:p="http://schemas.openxmlformats.org/presentationml/2006/main">
  <p:tag name="AS_UNIQUEID" val="9046"/>
</p:tagLst>
</file>

<file path=ppt/tags/tag325.xml><?xml version="1.0" encoding="utf-8"?>
<p:tagLst xmlns:p="http://schemas.openxmlformats.org/presentationml/2006/main">
  <p:tag name="AS_UNIQUEID" val="9047"/>
</p:tagLst>
</file>

<file path=ppt/tags/tag326.xml><?xml version="1.0" encoding="utf-8"?>
<p:tagLst xmlns:p="http://schemas.openxmlformats.org/presentationml/2006/main">
  <p:tag name="AS_UNIQUEID" val="9048"/>
</p:tagLst>
</file>

<file path=ppt/tags/tag327.xml><?xml version="1.0" encoding="utf-8"?>
<p:tagLst xmlns:p="http://schemas.openxmlformats.org/presentationml/2006/main">
  <p:tag name="AS_UNIQUEID" val="9049"/>
</p:tagLst>
</file>

<file path=ppt/tags/tag328.xml><?xml version="1.0" encoding="utf-8"?>
<p:tagLst xmlns:p="http://schemas.openxmlformats.org/presentationml/2006/main">
  <p:tag name="AS_UNIQUEID" val="9050"/>
</p:tagLst>
</file>

<file path=ppt/tags/tag329.xml><?xml version="1.0" encoding="utf-8"?>
<p:tagLst xmlns:p="http://schemas.openxmlformats.org/presentationml/2006/main">
  <p:tag name="AS_UNIQUEID" val="9233"/>
</p:tagLst>
</file>

<file path=ppt/tags/tag330.xml><?xml version="1.0" encoding="utf-8"?>
<p:tagLst xmlns:p="http://schemas.openxmlformats.org/presentationml/2006/main">
  <p:tag name="AS_UNIQUEID" val="9052"/>
</p:tagLst>
</file>

<file path=ppt/tags/tag331.xml><?xml version="1.0" encoding="utf-8"?>
<p:tagLst xmlns:p="http://schemas.openxmlformats.org/presentationml/2006/main">
  <p:tag name="AS_UNIQUEID" val="9053"/>
</p:tagLst>
</file>

<file path=ppt/tags/tag332.xml><?xml version="1.0" encoding="utf-8"?>
<p:tagLst xmlns:p="http://schemas.openxmlformats.org/presentationml/2006/main">
  <p:tag name="AS_UNIQUEID" val="9054"/>
</p:tagLst>
</file>

<file path=ppt/tags/tag333.xml><?xml version="1.0" encoding="utf-8"?>
<p:tagLst xmlns:p="http://schemas.openxmlformats.org/presentationml/2006/main">
  <p:tag name="AS_UNIQUEID" val="9234"/>
</p:tagLst>
</file>

<file path=ppt/tags/tag334.xml><?xml version="1.0" encoding="utf-8"?>
<p:tagLst xmlns:p="http://schemas.openxmlformats.org/presentationml/2006/main">
  <p:tag name="AS_UNIQUEID" val="9056"/>
  <p:tag name="KSO_WM_UNIT_PLACING_PICTURE_USER_VIEWPORT" val="{&quot;height&quot;:10800,&quot;width&quot;:19199}"/>
</p:tagLst>
</file>

<file path=ppt/tags/tag335.xml><?xml version="1.0" encoding="utf-8"?>
<p:tagLst xmlns:p="http://schemas.openxmlformats.org/presentationml/2006/main">
  <p:tag name="AS_UNIQUEID" val="9057"/>
</p:tagLst>
</file>

<file path=ppt/tags/tag336.xml><?xml version="1.0" encoding="utf-8"?>
<p:tagLst xmlns:p="http://schemas.openxmlformats.org/presentationml/2006/main">
  <p:tag name="KSO_WM_BEAUTIFY_FLAG" val="#wm#"/>
  <p:tag name="KSO_WM_SLIDE_ID" val="custom20187308_1"/>
  <p:tag name="KSO_WM_SLIDE_INDEX" val="1"/>
  <p:tag name="KSO_WM_SLIDE_ITEM_CNT" val="0"/>
  <p:tag name="KSO_WM_SLIDE_LAYOUT" val="a_b"/>
  <p:tag name="KSO_WM_SLIDE_LAYOUT_CNT" val="1_1"/>
  <p:tag name="KSO_WM_SLIDE_SUBTYPE" val="defaultBlank"/>
  <p:tag name="KSO_WM_SLIDE_TYPE" val="title"/>
  <p:tag name="KSO_WM_SPECIAL_SOURCE" val="bdnull"/>
  <p:tag name="KSO_WM_TAG_VERSION" val="1.0"/>
  <p:tag name="KSO_WM_TEMPLATE_CATEGORY" val="custom"/>
  <p:tag name="KSO_WM_TEMPLATE_INDEX" val="20187308"/>
  <p:tag name="KSO_WM_TEMPLATE_SUBCATEGORY" val="0"/>
  <p:tag name="KSO_WM_TEMPLATE_THUMBS_INDEX" val="1"/>
</p:tagLst>
</file>

<file path=ppt/tags/tag337.xml><?xml version="1.0" encoding="utf-8"?>
<p:tagLst xmlns:p="http://schemas.openxmlformats.org/presentationml/2006/main">
  <p:tag name="AS_UNIQUEID" val="9310"/>
</p:tagLst>
</file>

<file path=ppt/tags/tag338.xml><?xml version="1.0" encoding="utf-8"?>
<p:tagLst xmlns:p="http://schemas.openxmlformats.org/presentationml/2006/main">
  <p:tag name="AS_UNIQUEID" val="9311"/>
</p:tagLst>
</file>

<file path=ppt/tags/tag3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11</Slides>
  <Notes>3</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11</vt:i4>
      </vt:variant>
    </vt:vector>
  </HeadingPairs>
  <TitlesOfParts>
    <vt:vector baseType="lpstr" size="25">
      <vt:lpstr>Arial</vt:lpstr>
      <vt:lpstr>Calibri</vt:lpstr>
      <vt:lpstr>微软雅黑</vt:lpstr>
      <vt:lpstr>隶书</vt:lpstr>
      <vt:lpstr>汉仪尚巍手书W</vt:lpstr>
      <vt:lpstr>思源宋体 CN Heavy</vt:lpstr>
      <vt:lpstr>Times New Roman</vt:lpstr>
      <vt:lpstr>楷体</vt:lpstr>
      <vt:lpstr>黑体</vt:lpstr>
      <vt:lpstr>Calibri Light</vt:lpstr>
      <vt:lpstr>宋体</vt:lpstr>
      <vt:lpstr>华文行楷</vt:lpstr>
      <vt:lpstr>华文楷体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2024-09-28T14:05:47.414</cp:lastPrinted>
  <dcterms:created xsi:type="dcterms:W3CDTF">2024-09-28T06:05:47Z</dcterms:created>
  <dcterms:modified xsi:type="dcterms:W3CDTF">2024-09-28T06:05:49Z</dcterms:modified>
</cp:coreProperties>
</file>