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5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8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5E3B5-9A83-417B-98F1-ADB837E4B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CFCD0B-A8BE-48E5-85F9-ABC99954A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DD775-376D-457C-B8C9-FBF2FB5A4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2E785-A58E-46FD-9151-5D0417D84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3AA11D-1200-495A-B13C-36C3A5196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E0F484-58C9-4C53-9856-EB6365854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5307C-62A3-4CBC-AB8A-6D5EBE734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C4D43-569D-4AE5-87CC-2034B6824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79E88-2D81-44D0-A955-BAD875261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C969D-E9FE-4448-B4FC-EEEA2A3BC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0B418-8875-4779-B613-6A7586E6F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561" r:id="rId2"/>
    <p:sldLayoutId id="2147493562" r:id="rId3"/>
    <p:sldLayoutId id="2147493563" r:id="rId4"/>
    <p:sldLayoutId id="2147493564" r:id="rId5"/>
    <p:sldLayoutId id="2147493565" r:id="rId6"/>
    <p:sldLayoutId id="2147493566" r:id="rId7"/>
    <p:sldLayoutId id="2147493567" r:id="rId8"/>
    <p:sldLayoutId id="2147493568" r:id="rId9"/>
    <p:sldLayoutId id="2147493569" r:id="rId10"/>
    <p:sldLayoutId id="214749357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18" Type="http://schemas.openxmlformats.org/officeDocument/2006/relationships/tags" Target="../tags/tag243.xml" /><Relationship Id="rId19" Type="http://schemas.openxmlformats.org/officeDocument/2006/relationships/tags" Target="../tags/tag244.xml" /><Relationship Id="rId2" Type="http://schemas.openxmlformats.org/officeDocument/2006/relationships/tags" Target="../tags/tag227.xml" /><Relationship Id="rId20" Type="http://schemas.openxmlformats.org/officeDocument/2006/relationships/tags" Target="../tags/tag245.xml" /><Relationship Id="rId21" Type="http://schemas.openxmlformats.org/officeDocument/2006/relationships/tags" Target="../tags/tag246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18" Type="http://schemas.openxmlformats.org/officeDocument/2006/relationships/tags" Target="../tags/tag263.xml" /><Relationship Id="rId19" Type="http://schemas.openxmlformats.org/officeDocument/2006/relationships/tags" Target="../tags/tag264.xml" /><Relationship Id="rId2" Type="http://schemas.openxmlformats.org/officeDocument/2006/relationships/tags" Target="../tags/tag247.xml" /><Relationship Id="rId20" Type="http://schemas.openxmlformats.org/officeDocument/2006/relationships/tags" Target="../tags/tag265.xml" /><Relationship Id="rId21" Type="http://schemas.openxmlformats.org/officeDocument/2006/relationships/tags" Target="../tags/tag266.xml" /><Relationship Id="rId22" Type="http://schemas.openxmlformats.org/officeDocument/2006/relationships/tags" Target="../tags/tag267.xml" /><Relationship Id="rId23" Type="http://schemas.openxmlformats.org/officeDocument/2006/relationships/tags" Target="../tags/tag268.xml" /><Relationship Id="rId24" Type="http://schemas.openxmlformats.org/officeDocument/2006/relationships/tags" Target="../tags/tag269.xml" /><Relationship Id="rId25" Type="http://schemas.openxmlformats.org/officeDocument/2006/relationships/tags" Target="../tags/tag270.xml" /><Relationship Id="rId26" Type="http://schemas.openxmlformats.org/officeDocument/2006/relationships/tags" Target="../tags/tag271.xml" /><Relationship Id="rId27" Type="http://schemas.openxmlformats.org/officeDocument/2006/relationships/tags" Target="../tags/tag272.xml" /><Relationship Id="rId28" Type="http://schemas.openxmlformats.org/officeDocument/2006/relationships/tags" Target="../tags/tag273.xml" /><Relationship Id="rId29" Type="http://schemas.openxmlformats.org/officeDocument/2006/relationships/tags" Target="../tags/tag274.xml" /><Relationship Id="rId3" Type="http://schemas.openxmlformats.org/officeDocument/2006/relationships/tags" Target="../tags/tag248.xml" /><Relationship Id="rId30" Type="http://schemas.openxmlformats.org/officeDocument/2006/relationships/tags" Target="../tags/tag275.xml" /><Relationship Id="rId31" Type="http://schemas.openxmlformats.org/officeDocument/2006/relationships/tags" Target="../tags/tag276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2" Type="http://schemas.openxmlformats.org/officeDocument/2006/relationships/tags" Target="../tags/tag277.xml" /><Relationship Id="rId3" Type="http://schemas.openxmlformats.org/officeDocument/2006/relationships/tags" Target="../tags/tag278.xml" /><Relationship Id="rId4" Type="http://schemas.openxmlformats.org/officeDocument/2006/relationships/tags" Target="../tags/tag279.xml" /><Relationship Id="rId5" Type="http://schemas.openxmlformats.org/officeDocument/2006/relationships/tags" Target="../tags/tag280.xml" /><Relationship Id="rId6" Type="http://schemas.openxmlformats.org/officeDocument/2006/relationships/tags" Target="../tags/tag281.xml" /><Relationship Id="rId7" Type="http://schemas.openxmlformats.org/officeDocument/2006/relationships/tags" Target="../tags/tag282.xml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1113424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稻壳学院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2023年设计师总工年终总结及下一年计划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目录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年终总结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团队建设与协作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行业趋势与市场分析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技术能力提升与技术创新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质量管理与提升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年终总结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2023年工作回顾</a:t>
            </a:r>
            <a:endParaRPr lang="zh-CN" altLang="en-US"/>
          </a:p>
        </p:txBody>
      </p:sp>
      <p:sp>
        <p:nvSpPr>
          <p:cNvPr id="104908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设计项目数量：完成多少设计项目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设计质量：设计作品的质量如何，是否达到客户要求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团队协作：与团队成员的协作情况如何，是否有效沟通和协作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创新能力：在设计过程中是否有创新和突破，取得了哪些成果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完成项目及成果展示</a:t>
            </a:r>
            <a:endParaRPr lang="zh-CN" altLang="en-US"/>
          </a:p>
        </p:txBody>
      </p:sp>
      <p:sp>
        <p:nvSpPr>
          <p:cNvPr id="104913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2023年完成的项目数量和类型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每个项目的具体成果和亮点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项目中遇到的困难和挑战以及解决方案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项目成果对公司和行业的影响和贡献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9184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6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88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设计需求不明确：通过与需求方充分沟通，明确设计需求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2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4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设计进度滞后：制定详细的设计计划，合理安排时间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98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0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设计质量不高：加强设计评审，提高设计质量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04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06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团队协作不畅：加强团队沟通，提高协作效率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0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2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设计成本过高：优化设计方案，降低设计成本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6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18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设计创新不足：加强市场调研，提高设计创新水平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经验教训总结</a:t>
            </a:r>
            <a:endParaRPr lang="zh-CN" altLang="en-US"/>
          </a:p>
        </p:txBody>
      </p:sp>
      <p:sp>
        <p:nvSpPr>
          <p:cNvPr id="1049260" name="矩形 5"/>
          <p:cNvSpPr/>
          <p:nvPr>
            <p:custDataLst>
              <p:tags r:id="rId2"/>
            </p:custDataLst>
          </p:nvPr>
        </p:nvSpPr>
        <p:spPr>
          <a:xfrm>
            <a:off x="860247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2" name="矩形 10"/>
          <p:cNvSpPr/>
          <p:nvPr>
            <p:custDataLst>
              <p:tags r:id="rId3"/>
            </p:custDataLst>
          </p:nvPr>
        </p:nvSpPr>
        <p:spPr>
          <a:xfrm>
            <a:off x="1211291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TextBox 2"/>
          <p:cNvSpPr txBox="1"/>
          <p:nvPr>
            <p:custDataLst>
              <p:tags r:id="rId4"/>
            </p:custDataLst>
          </p:nvPr>
        </p:nvSpPr>
        <p:spPr>
          <a:xfrm>
            <a:off x="1013666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成功案例：总结过去一年中成功的项目和设计，分析原因和经验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6" name="矩形 6"/>
          <p:cNvSpPr/>
          <p:nvPr>
            <p:custDataLst>
              <p:tags r:id="rId5"/>
            </p:custDataLst>
          </p:nvPr>
        </p:nvSpPr>
        <p:spPr>
          <a:xfrm>
            <a:off x="44720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8" name="矩形 11"/>
          <p:cNvSpPr/>
          <p:nvPr>
            <p:custDataLst>
              <p:tags r:id="rId6"/>
            </p:custDataLst>
          </p:nvPr>
        </p:nvSpPr>
        <p:spPr>
          <a:xfrm>
            <a:off x="4842644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TextBox 2"/>
          <p:cNvSpPr txBox="1"/>
          <p:nvPr>
            <p:custDataLst>
              <p:tags r:id="rId7"/>
            </p:custDataLst>
          </p:nvPr>
        </p:nvSpPr>
        <p:spPr>
          <a:xfrm>
            <a:off x="46255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失败案例：总结过去一年中失败的项目和设计，分析原因和教训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2" name="矩形 7"/>
          <p:cNvSpPr/>
          <p:nvPr>
            <p:custDataLst>
              <p:tags r:id="rId8"/>
            </p:custDataLst>
          </p:nvPr>
        </p:nvSpPr>
        <p:spPr>
          <a:xfrm>
            <a:off x="8083298" y="1369601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矩形 12"/>
          <p:cNvSpPr/>
          <p:nvPr>
            <p:custDataLst>
              <p:tags r:id="rId9"/>
            </p:custDataLst>
          </p:nvPr>
        </p:nvSpPr>
        <p:spPr>
          <a:xfrm>
            <a:off x="8473346" y="1364400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6" name="TextBox 2"/>
          <p:cNvSpPr txBox="1"/>
          <p:nvPr>
            <p:custDataLst>
              <p:tags r:id="rId10"/>
            </p:custDataLst>
          </p:nvPr>
        </p:nvSpPr>
        <p:spPr>
          <a:xfrm>
            <a:off x="8236717" y="2131496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团队协作：总结过去一年中团队协作的经验和教训，提出改进建议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78" name="矩形 33"/>
          <p:cNvSpPr/>
          <p:nvPr>
            <p:custDataLst>
              <p:tags r:id="rId11"/>
            </p:custDataLst>
          </p:nvPr>
        </p:nvSpPr>
        <p:spPr>
          <a:xfrm>
            <a:off x="85959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矩形 37"/>
          <p:cNvSpPr/>
          <p:nvPr>
            <p:custDataLst>
              <p:tags r:id="rId12"/>
            </p:custDataLst>
          </p:nvPr>
        </p:nvSpPr>
        <p:spPr>
          <a:xfrm>
            <a:off x="1210641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2" name="TextBox 2"/>
          <p:cNvSpPr txBox="1"/>
          <p:nvPr>
            <p:custDataLst>
              <p:tags r:id="rId13"/>
            </p:custDataLst>
          </p:nvPr>
        </p:nvSpPr>
        <p:spPr>
          <a:xfrm>
            <a:off x="1013016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客户关系：总结过去一年中与客户关系的处理经验，提出改进建议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84" name="矩形 34"/>
          <p:cNvSpPr/>
          <p:nvPr>
            <p:custDataLst>
              <p:tags r:id="rId14"/>
            </p:custDataLst>
          </p:nvPr>
        </p:nvSpPr>
        <p:spPr>
          <a:xfrm>
            <a:off x="4471447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矩形 38"/>
          <p:cNvSpPr/>
          <p:nvPr>
            <p:custDataLst>
              <p:tags r:id="rId15"/>
            </p:custDataLst>
          </p:nvPr>
        </p:nvSpPr>
        <p:spPr>
          <a:xfrm>
            <a:off x="4841994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8" name="TextBox 2"/>
          <p:cNvSpPr txBox="1"/>
          <p:nvPr>
            <p:custDataLst>
              <p:tags r:id="rId16"/>
            </p:custDataLst>
          </p:nvPr>
        </p:nvSpPr>
        <p:spPr>
          <a:xfrm>
            <a:off x="46248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设计创新：总结过去一年中在设计创新方面的经验和教训，提出改进建议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0" name="矩形 35"/>
          <p:cNvSpPr/>
          <p:nvPr>
            <p:custDataLst>
              <p:tags r:id="rId17"/>
            </p:custDataLst>
          </p:nvPr>
        </p:nvSpPr>
        <p:spPr>
          <a:xfrm>
            <a:off x="8082648" y="3947822"/>
            <a:ext cx="3249455" cy="223010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矩形 39"/>
          <p:cNvSpPr/>
          <p:nvPr>
            <p:custDataLst>
              <p:tags r:id="rId18"/>
            </p:custDataLst>
          </p:nvPr>
        </p:nvSpPr>
        <p:spPr>
          <a:xfrm>
            <a:off x="8472696" y="3942621"/>
            <a:ext cx="526566" cy="2730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TextBox 2"/>
          <p:cNvSpPr txBox="1"/>
          <p:nvPr>
            <p:custDataLst>
              <p:tags r:id="rId19"/>
            </p:custDataLst>
          </p:nvPr>
        </p:nvSpPr>
        <p:spPr>
          <a:xfrm>
            <a:off x="8236067" y="4709717"/>
            <a:ext cx="2915364" cy="1307548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培训与发展：总结过去一年中在员工培训和发展方面的经验和教训，提出改进建议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3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团队建设与协作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团队成员介绍及分工</a:t>
            </a:r>
            <a:endParaRPr lang="zh-CN" altLang="en-US"/>
          </a:p>
        </p:txBody>
      </p:sp>
      <p:sp>
        <p:nvSpPr>
          <p:cNvPr id="104943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协作人员：负责沟通协调和资源整合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设计师：负责产品设计和创意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总工程师：负责技术支持和项目管理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团队成员的职责和分工需要根据项目和任务进行具体安排和调整。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团队协作模式及沟通机制</a:t>
            </a:r>
            <a:endParaRPr lang="zh-CN" altLang="en-US"/>
          </a:p>
        </p:txBody>
      </p:sp>
      <p:sp>
        <p:nvSpPr>
          <p:cNvPr id="10495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团队协作模式：采用扁平化管理，提高工作效率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沟通机制：建立定期沟通会议，及时解决问题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团队建设活动：组织团建活动，增强团队凝聚力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培训与学习：提供培训和学习机会，提高团队整体素质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团队凝聚力提升举措</a:t>
            </a:r>
            <a:endParaRPr lang="zh-CN" altLang="en-US"/>
          </a:p>
        </p:txBody>
      </p:sp>
      <p:sp>
        <p:nvSpPr>
          <p:cNvPr id="104956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6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7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设立团队目标，让团队成员共同为实现目标而努力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定期组织团建活动，增进团队成员之间的了解和信任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建立有效的沟通机制，让团队成员能够及时了解项目进展和问题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提供培训和发展机会，让团队成员能够不断提升自己的能力和价值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下一步团队发展规划</a:t>
            </a:r>
            <a:endParaRPr lang="zh-CN" altLang="en-US"/>
          </a:p>
        </p:txBody>
      </p:sp>
      <p:sp>
        <p:nvSpPr>
          <p:cNvPr id="1049622" name="矩形 31"/>
          <p:cNvSpPr/>
          <p:nvPr>
            <p:custDataLst>
              <p:tags r:id="rId2"/>
            </p:custDataLst>
          </p:nvPr>
        </p:nvSpPr>
        <p:spPr>
          <a:xfrm>
            <a:off x="3353427" y="1364400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优化团队结构：根据项目需求，调整团队成员的职责和分工，提高工作效率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4"/>
          <p:cNvSpPr/>
          <p:nvPr>
            <p:custDataLst>
              <p:tags r:id="rId3"/>
            </p:custDataLst>
          </p:nvPr>
        </p:nvSpPr>
        <p:spPr>
          <a:xfrm>
            <a:off x="3353427" y="2356206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加强团队协作：建立有效的沟通机制，提高团队成员之间的协作能力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5"/>
          <p:cNvSpPr/>
          <p:nvPr>
            <p:custDataLst>
              <p:tags r:id="rId4"/>
            </p:custDataLst>
          </p:nvPr>
        </p:nvSpPr>
        <p:spPr>
          <a:xfrm>
            <a:off x="3353427" y="3348012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提升团队技能：定期组织团队培训，提高团队成员的专业技能和综合素质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7"/>
          <p:cNvSpPr/>
          <p:nvPr>
            <p:custDataLst>
              <p:tags r:id="rId5"/>
            </p:custDataLst>
          </p:nvPr>
        </p:nvSpPr>
        <p:spPr>
          <a:xfrm>
            <a:off x="3353427" y="4339818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激励团队士气：制定合理的激励机制，激发团队成员的工作积极性和创造力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矩形 3"/>
          <p:cNvSpPr/>
          <p:nvPr>
            <p:custDataLst>
              <p:tags r:id="rId6"/>
            </p:custDataLst>
          </p:nvPr>
        </p:nvSpPr>
        <p:spPr>
          <a:xfrm>
            <a:off x="3353427" y="5331624"/>
            <a:ext cx="5485952" cy="8459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优化团队文化：营造良好的团队氛围，提高团队成员的归属感和凝聚力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7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7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7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行业趋势与市场分析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行业发展趋势分析</a:t>
            </a:r>
            <a:endParaRPr lang="zh-CN" altLang="en-US"/>
          </a:p>
        </p:txBody>
      </p:sp>
      <p:sp>
        <p:nvSpPr>
          <p:cNvPr id="10497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数字化设计：随着科技的发展，数字化设计将成为主流，设计师需要掌握相关技能。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个性化设计：随着消费者需求的多样化，个性化设计将成为行业发展趋势，设计师需要具备个性化设计能力。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跨界合作：随着市场竞争的加剧，跨界合作将成为行业发展趋势，设计师需要具备跨领域合作能力。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环保设计：随着环保意识的提高，环保设计将成为行业发展趋势，设计师需要关注环保材料和环保设计方法。</a:t>
            </a:r>
            <a:endParaRPr lang="zh-CN" altLang="en-US" sz="14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竞争对手分析</a:t>
            </a:r>
            <a:endParaRPr lang="zh-CN" altLang="en-US"/>
          </a:p>
        </p:txBody>
      </p:sp>
      <p:sp>
        <p:nvSpPr>
          <p:cNvPr id="104984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4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5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5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5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5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5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6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6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6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6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6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7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7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7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7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7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8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8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竞争对手：行业内的主要竞争对手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发展趋势：竞争对手的发展趋势和前景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6" name="正文"/>
          <p:cNvSpPr txBox="1"/>
          <p:nvPr>
            <p:custDataLst>
              <p:tags r:id="rId29"/>
            </p:custDataLst>
          </p:nvPr>
        </p:nvSpPr>
        <p:spPr>
          <a:xfrm>
            <a:off x="7818944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营销策略：竞争对手的营销策略和手段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8" name="正文"/>
          <p:cNvSpPr txBox="1"/>
          <p:nvPr>
            <p:custDataLst>
              <p:tags r:id="rId30"/>
            </p:custDataLst>
          </p:nvPr>
        </p:nvSpPr>
        <p:spPr>
          <a:xfrm>
            <a:off x="2303016" y="249414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市场份额：竞争对手的市场份额和地位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0" name="正文"/>
          <p:cNvSpPr txBox="1"/>
          <p:nvPr>
            <p:custDataLst>
              <p:tags r:id="rId31"/>
            </p:custDataLst>
          </p:nvPr>
        </p:nvSpPr>
        <p:spPr>
          <a:xfrm>
            <a:off x="5061607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产品特点：竞争对手的产品特点和优势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9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客户需求变化趋势</a:t>
            </a:r>
            <a:endParaRPr lang="zh-CN" altLang="en-US"/>
          </a:p>
        </p:txBody>
      </p:sp>
      <p:sp>
        <p:nvSpPr>
          <p:cNvPr id="104993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3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客户对个性化设计的需求增加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3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客户对环保、可持续设计的关注度提高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4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客户对数字化、智能化设计的需求增加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客户对设计质量和服务水平的要求提高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https://d.book118.com/955211134241011041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8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26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+中文标题</vt:lpstr>
      <vt:lpstr>Calibri Light</vt:lpstr>
      <vt:lpstr>Wingdings</vt:lpstr>
      <vt:lpstr>宋体</vt:lpstr>
      <vt:lpstr>Office Theme</vt:lpstr>
      <vt:lpstr>2023年设计师总工年终总结及下一年计划</vt:lpstr>
      <vt:lpstr>目录</vt:lpstr>
      <vt:lpstr>目录</vt:lpstr>
      <vt:lpstr>年终总结</vt:lpstr>
      <vt:lpstr>2023年工作回顾</vt:lpstr>
      <vt:lpstr>完成项目及成果展示</vt:lpstr>
      <vt:lpstr>遇到的问题及解决方案</vt:lpstr>
      <vt:lpstr>经验教训总结</vt:lpstr>
      <vt:lpstr>团队建设与协作</vt:lpstr>
      <vt:lpstr>团队成员介绍及分工</vt:lpstr>
      <vt:lpstr>团队协作模式及沟通机制</vt:lpstr>
      <vt:lpstr>团队凝聚力提升举措</vt:lpstr>
      <vt:lpstr>下一步团队发展规划</vt:lpstr>
      <vt:lpstr>行业趋势与市场分析</vt:lpstr>
      <vt:lpstr>行业发展趋势分析</vt:lpstr>
      <vt:lpstr>竞争对手分析</vt:lpstr>
      <vt:lpstr>客户需求变化趋势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2024-09-02T10:46:14.366</cp:lastPrinted>
  <dcterms:created xsi:type="dcterms:W3CDTF">2024-09-02T02:46:14Z</dcterms:created>
  <dcterms:modified xsi:type="dcterms:W3CDTF">2024-09-02T02:46:16Z</dcterms:modified>
</cp:coreProperties>
</file>