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5FF2B-F4BE-455F-A4E2-5504DF642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EF970-A77D-4F2F-97F1-E67C72EC7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F13F0-94E3-403A-8032-CFEF15334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9CB5C-902B-4CCE-A63F-284614752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C8FD9B-AA53-4174-84C2-DA1D3C9B7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0E2FEC-5D14-4FC9-871B-F11A9544E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0D8502-CC81-479B-9846-2CD1F178A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9E258-FC49-47AC-956A-0D86E0B6C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9075B-2A45-4843-9D7D-9FBAB987D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77207-9340-430F-B84A-96F26C9CA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AA351-F0F2-464D-9A72-8875DD49E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2011224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压疮治疗与管理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89" r="342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89" r="342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压疮是由于身体局部长期受压，导致血液循环障碍，皮肤和皮下组织失去活力而形成的溃疡。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长期卧床、活动受限、营养不良、潮湿环境、年龄及身体虚弱等都是压疮形成的高危因素。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压疮可分为瘀血红润期、炎性浸润期和溃疡期三个阶段。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根据压疮的严重程度可分为I级、II级、III级、IV级，其中IV级最为严重。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压疮的分类与分级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128" b="28128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压疮可能导致皮肤感染、脓毒血症、败血症等严重并发症，甚至危及生命。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压疮不仅影响患者的身体健康，还会对其心理造成巨大压力，影响生活质量。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压疮的危害与影响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每天检查患者的皮肤状况，特别是受压部位，如骶尾部、髋部、肩胛区等。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根据患者的具体情况，评估压疮的风险，制定相应的护理措施。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688" r="23688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定期为患者擦洗身体，保持皮肤清洁。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保持患者的皮肤干燥，避免潮湿环境，以防皮肤浸渍。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保持皮肤清洁与干燥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减压与舒适护理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定期为患者变换体位，减轻局部皮肤受压。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舒适护理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使用气垫床、泡沫垫等辅助工具，提高患者的舒适度。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根据患者的营养状况，制定合理的饮食计划，保证充足的营养摄入。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鼓励患者多食用高蛋白、高热量、高维生素的食物，增强机体抵抗力。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关注患者的心理状态，给予适当的心理疏导和支持。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鼓励患者积极参与康复训练，树立战胜疾病的信心。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https://d.book118.com/955220112244011120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2024-09-23T08:58:08.115</cp:lastPrinted>
  <dcterms:created xsi:type="dcterms:W3CDTF">2024-09-23T00:58:08Z</dcterms:created>
  <dcterms:modified xsi:type="dcterms:W3CDTF">2024-09-23T00:58:10Z</dcterms:modified>
</cp:coreProperties>
</file>