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39690-8CBC-4B08-A3E0-C5DE82511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FD3FC-59B2-41D3-847F-BBFAC9D36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D9607-7505-4A17-A8E1-83A470A7E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78744-55E2-4CCA-8CB8-02A34028C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D2D1FA-F26A-4AB5-8B81-15B1D876D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64F57C-89A0-49F5-B0F4-0CB0D07F3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8F9E64-4BAA-48A0-8CD5-8830E0168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A0089-7B8E-4001-A882-39852A34C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7353E-4129-4FF9-9ABE-F3405866F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49449-5C9D-463E-918E-443C9A335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AA5A1-A2BE-46E5-B8F2-316769704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5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1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0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2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0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2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9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4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22" Type="http://schemas.openxmlformats.org/officeDocument/2006/relationships/tags" Target="../tags/tag171.xml" /><Relationship Id="rId23" Type="http://schemas.openxmlformats.org/officeDocument/2006/relationships/tags" Target="../tags/tag172.xml" /><Relationship Id="rId24" Type="http://schemas.openxmlformats.org/officeDocument/2006/relationships/tags" Target="../tags/tag173.xml" /><Relationship Id="rId25" Type="http://schemas.openxmlformats.org/officeDocument/2006/relationships/tags" Target="../tags/tag174.xml" /><Relationship Id="rId26" Type="http://schemas.openxmlformats.org/officeDocument/2006/relationships/tags" Target="../tags/tag175.xml" /><Relationship Id="rId27" Type="http://schemas.openxmlformats.org/officeDocument/2006/relationships/tags" Target="../tags/tag176.xml" /><Relationship Id="rId28" Type="http://schemas.openxmlformats.org/officeDocument/2006/relationships/tags" Target="../tags/tag177.xml" /><Relationship Id="rId29" Type="http://schemas.openxmlformats.org/officeDocument/2006/relationships/tags" Target="../tags/tag178.xml" /><Relationship Id="rId3" Type="http://schemas.openxmlformats.org/officeDocument/2006/relationships/tags" Target="../tags/tag152.xml" /><Relationship Id="rId30" Type="http://schemas.openxmlformats.org/officeDocument/2006/relationships/tags" Target="../tags/tag179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24" Type="http://schemas.openxmlformats.org/officeDocument/2006/relationships/tags" Target="../tags/tag217.xml" /><Relationship Id="rId25" Type="http://schemas.openxmlformats.org/officeDocument/2006/relationships/tags" Target="../tags/tag218.xml" /><Relationship Id="rId26" Type="http://schemas.openxmlformats.org/officeDocument/2006/relationships/tags" Target="../tags/tag219.xml" /><Relationship Id="rId27" Type="http://schemas.openxmlformats.org/officeDocument/2006/relationships/tags" Target="../tags/tag220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tags" Target="../tags/tag280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211302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汇报人：刀客特万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晶体混浊的护理查房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晶体混浊的疾病相关知识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4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9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2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晶体混浊的疾病相关知识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定义及分类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生理性：随着年龄增长，晶体透明度逐渐下降，是一种自然现象。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病理性：由于遗传、炎症、外伤、中毒等多种原因导致的晶体混浊。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晶体混浊是指晶体透明度降低、出现雾状模糊。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分类：根据病因分为生理性和病理性。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病因及发病机制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病因：遗传、外伤、中毒等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发病机制：晶体蛋白变性、沉淀，导致晶体混浊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并发症：白内障、青光眼等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诊断方法：视力检查、裂隙灯检查等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眼部症状：视物模糊、复视、畏光等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其他检查：眼压、眼底等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视力检查：矫正视力、裸眼视力等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裂隙灯检查：晶体混浊程度、位置等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治疗方法及预后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预后：手术后视力可得到明显改善，但可能存在并发症风险。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定期复查：术后需定期到医院进行复查，以便及时发现并处理并发症。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药物治疗：使用抗白内障药物，延缓晶体混浊的进展。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手术治疗：通过手术将白内障摘除，植入人工晶体。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769011" y="2602368"/>
            <a:ext cx="10401433" cy="1797515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1358958" y="2530040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4"/>
            </p:custDataLst>
          </p:nvPr>
        </p:nvSpPr>
        <p:spPr>
          <a:xfrm>
            <a:off x="2002994" y="3355211"/>
            <a:ext cx="205035" cy="205035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1035682" y="1490400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6"/>
            </p:custDataLst>
          </p:nvPr>
        </p:nvSpPr>
        <p:spPr>
          <a:xfrm>
            <a:off x="3659626" y="3310557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03033" y="4148307"/>
            <a:ext cx="206922" cy="206922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8"/>
            </p:custDataLst>
          </p:nvPr>
        </p:nvSpPr>
        <p:spPr>
          <a:xfrm>
            <a:off x="3336350" y="2260224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9"/>
            </p:custDataLst>
          </p:nvPr>
        </p:nvSpPr>
        <p:spPr>
          <a:xfrm>
            <a:off x="6063440" y="3412445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8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6847" y="4250195"/>
            <a:ext cx="206922" cy="206922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3" name="正文"/>
          <p:cNvSpPr txBox="1"/>
          <p:nvPr>
            <p:custDataLst>
              <p:tags r:id="rId11"/>
            </p:custDataLst>
          </p:nvPr>
        </p:nvSpPr>
        <p:spPr>
          <a:xfrm>
            <a:off x="5740164" y="2376578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职业：退休工人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429518" y="2828158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39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72925" y="3665908"/>
            <a:ext cx="206922" cy="206922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正文"/>
          <p:cNvSpPr txBox="1"/>
          <p:nvPr>
            <p:custDataLst>
              <p:tags r:id="rId14"/>
            </p:custDataLst>
          </p:nvPr>
        </p:nvSpPr>
        <p:spPr>
          <a:xfrm>
            <a:off x="8106242" y="1752669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文化程度：初中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9" name="椭圆 28"/>
          <p:cNvSpPr/>
          <p:nvPr>
            <p:custDataLst>
              <p:tags r:id="rId15"/>
            </p:custDataLst>
          </p:nvPr>
        </p:nvSpPr>
        <p:spPr>
          <a:xfrm>
            <a:off x="3063389" y="3823773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16"/>
            </p:custDataLst>
          </p:nvPr>
        </p:nvSpPr>
        <p:spPr>
          <a:xfrm>
            <a:off x="2419353" y="4547684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17"/>
            </p:custDataLst>
          </p:nvPr>
        </p:nvSpPr>
        <p:spPr>
          <a:xfrm>
            <a:off x="2096706" y="5070964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年龄：65岁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04940" y="4290447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19"/>
            </p:custDataLst>
          </p:nvPr>
        </p:nvSpPr>
        <p:spPr>
          <a:xfrm>
            <a:off x="4861533" y="5026938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50" name="正文"/>
          <p:cNvSpPr txBox="1"/>
          <p:nvPr>
            <p:custDataLst>
              <p:tags r:id="rId20"/>
            </p:custDataLst>
          </p:nvPr>
        </p:nvSpPr>
        <p:spPr>
          <a:xfrm>
            <a:off x="4538257" y="5547701"/>
            <a:ext cx="2139659" cy="7025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民族：汉族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908754" y="4052078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4" name="圆角矩形 33"/>
          <p:cNvSpPr/>
          <p:nvPr>
            <p:custDataLst>
              <p:tags r:id="rId22"/>
            </p:custDataLst>
          </p:nvPr>
        </p:nvSpPr>
        <p:spPr>
          <a:xfrm>
            <a:off x="7265347" y="4757122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54" name="正文"/>
          <p:cNvSpPr txBox="1"/>
          <p:nvPr>
            <p:custDataLst>
              <p:tags r:id="rId23"/>
            </p:custDataLst>
          </p:nvPr>
        </p:nvSpPr>
        <p:spPr>
          <a:xfrm>
            <a:off x="6942071" y="5292351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244014" y="3098603"/>
            <a:ext cx="206922" cy="206922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25"/>
            </p:custDataLst>
          </p:nvPr>
        </p:nvSpPr>
        <p:spPr>
          <a:xfrm>
            <a:off x="9599978" y="3835094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62" name="正文"/>
          <p:cNvSpPr txBox="1"/>
          <p:nvPr>
            <p:custDataLst>
              <p:tags r:id="rId26"/>
            </p:custDataLst>
          </p:nvPr>
        </p:nvSpPr>
        <p:spPr>
          <a:xfrm>
            <a:off x="9277331" y="4351455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家庭住址：北京市朝阳区XX小区XX栋XX单元XX室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主诉及现病史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病人的初步诊断和治疗方案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病人的护理和康复计划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病人的主要诉求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病人的患病过程和当前状况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既往史及家族史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是否有高血压、糖尿病、外伤等病史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家族中是否有白内障等遗传病史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患者年龄、性别、职业等基本信息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是否有眼部不适等症状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体格检查及辅助检查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视力下降、飞蚊症等眼部症状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裂隙灯检查、眼底镜检查等辅助检查手段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发现晶体混浊、玻璃体混浊等异常表现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白内障、玻璃体混浊等眼部体征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视力下降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护理措施：保持眼部清洁、及时就医、避免过度用眼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预防措施：合理饮食、多进行户外运动、定期进行眼部检查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定义：视力下降是指眼睛无法清晰地看到周围的事物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原因：晶体混浊、白内障等眼部疾病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https://d.book118.com/955221130211011111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314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TEMPLATE_CATEGORY" val="custom"/>
  <p:tag name="KSO_WM_TEMPLATE_INDEX" val="20230314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ILL_TYPE" val="2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ILL_TYPE" val="2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220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1"/>
  <p:tag name="KSO_WM_UNIT_DIAGRAM_ISNUMVISUAL" val="0"/>
  <p:tag name="KSO_WM_UNIT_DIAGRAM_ISREFERUNIT" val="0"/>
  <p:tag name="KSO_WM_UNIT_HIGHLIGHT" val="0"/>
  <p:tag name="KSO_WM_UNIT_ID" val="custom2023031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7.xml><?xml version="1.0" encoding="utf-8"?>
<p:tagLst xmlns:p="http://schemas.openxmlformats.org/presentationml/2006/main">
  <p:tag name="KSO_WM_BEAUTIFY_FLAG" val="#wm#"/>
  <p:tag name="KSO_WM_SLIDE_CONTENT_AREA" val="{&quot;left&quot;:&quot;504.35&quot;,&quot;top&quot;:&quot;139.2&quot;,&quot;width&quot;:&quot;435.7&quot;,&quot;height&quot;:&quot;210&quot;}"/>
  <p:tag name="KSO_WM_SLIDE_ID" val="custom202303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0.xml><?xml version="1.0" encoding="utf-8"?>
<p:tagLst xmlns:p="http://schemas.openxmlformats.org/presentationml/2006/main">
  <p:tag name="KSO_WM_TEMPLATE_CATEGORY" val="custom"/>
  <p:tag name="KSO_WM_TEMPLATE_INDEX" val="20230314"/>
</p:tagLst>
</file>

<file path=ppt/tags/tag2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晶体混浊的护理查房</vt:lpstr>
      <vt:lpstr>目录</vt:lpstr>
      <vt:lpstr>晶体混浊的疾病相关知识</vt:lpstr>
      <vt:lpstr>定义及分类</vt:lpstr>
      <vt:lpstr>病因及发病机制</vt:lpstr>
      <vt:lpstr>诊断标准</vt:lpstr>
      <vt:lpstr>治疗方法及预后</vt:lpstr>
      <vt:lpstr>病例汇报</vt:lpstr>
      <vt:lpstr>患者基本信息</vt:lpstr>
      <vt:lpstr>主诉及现病史</vt:lpstr>
      <vt:lpstr>既往史及家族史</vt:lpstr>
      <vt:lpstr>体格检查及辅助检查</vt:lpstr>
      <vt:lpstr>护理诊断</vt:lpstr>
      <vt:lpstr>视力下降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2024-09-17T09:14:01.721</cp:lastPrinted>
  <dcterms:created xsi:type="dcterms:W3CDTF">2024-09-17T01:14:01Z</dcterms:created>
  <dcterms:modified xsi:type="dcterms:W3CDTF">2024-09-17T01:14:04Z</dcterms:modified>
</cp:coreProperties>
</file>