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7597B-95E2-478D-9265-7EF5D94D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0FC65-7456-4C34-B178-1814AE53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67404-E461-4596-ABCD-C5ABD188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5B781-142F-4A83-81F6-1B2EF3C67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8B7BA-53ED-47D2-A83D-DFC31B5D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F022D-728E-49CF-BE64-56F39184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0C0EC-8C3D-450A-8970-AE8C25E0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37964-9B07-4380-8A4B-66DDB6F18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6A67C-BBE6-46DA-9D07-588DDB4D7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67F2B-B8C4-4748-B093-6308D21F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7592B-5F17-4A0F-81DE-2E937720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231222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县域内城乡融合发展理论内涵与实践路径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县域内城乡融合发展理论内涵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县域内城乡融合发展实践路径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县域内城乡融合发展面临的挑战与对策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长期以来，我国城乡发展存在明显的不平衡现象，县域内城乡差距尤为突出，制约了全面小康社会和乡村振兴战略的实施。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城乡发展不平衡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推动县域内城乡融合发展，有利于优化资源配置，促进经济转型升级，实现城乡共同繁荣。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近年来，国家出台了一系列支持城乡融合发展的政策措施，为县域内城乡融合发展提供了有力保障。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国外学者在城乡发展理论、城乡关系、城乡规划等方面进行了深入研究，提出了许多有价值的理论观点和实践经验。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国内学者在城乡融合发展、乡村振兴、新型城镇化等方面取得了丰硕的研究成果，为县域内城乡融合发展提供了理论支撑和实践指导。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尽管国内外学者在相关领域进行了大量研究，但针对县域内城乡融合发展的系统性、综合性研究相对较少，亟待加强。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本研究旨在探讨县域内城乡融合发展的理论内涵与实践路径，为相关政策制定和实践操作提供科学依据。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如何理解县域内城乡融合发展的理论内涵？如何构建县域内城乡融合发展的实践路径？如何评价县域内城乡融合发展的效果？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县域内城乡融合发展理论内涵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城乡之间通过资源、技术、资金、人才等要素的双向流动，实现优势互补和协同发展。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城乡融合发展注重生态环境保护和资源节约利用，推动经济社会可持续发展。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城乡融合发展要求将城市与乡村作为一个整体进行规划和布局，打破城乡分割的二元结构。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城乡融合发展是指城市与乡村在经济、社会、文化、生态等方面实现全面融合、协调发展的过程。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城乡融合发展的概念与特点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区域经济学理论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区域经济学认为，经济发展是一个动态的过程，需要通过优化资源配置、调整产业结构等方式实现区域经济的协调发展。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城乡一体化理论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城乡一体化理论强调城市与乡村之间的相互依存和相互促进关系，主张通过城乡规划、产业布局、公共服务等方面的一体化发展，实现城乡共同繁荣。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可持续发展理论强调经济、社会和环境之间的协调发展，要求在城乡融合发展过程中注重生态环境保护和资源节约利用，实现经济社会的可持续发展。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县域内城乡融合发展的理论基础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城乡规划一体化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通过制定科学合理的城乡规划，优化城乡空间布局，完善城乡基础设施和公共服务设施，提高城乡整体发展水平。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公共服务均等化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推动城乡公共服务均等化，加大农村教育、医疗、文化等公共服务投入力度，缩小城乡公共服务差距。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生态环境共治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加强生态环境保护和治理工作，推动城乡生态环境共治共享，构建生态安全屏障。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根据县域资源禀赋和产业基础，优化产业布局，促进产业集聚和转型升级，形成具有竞争力的现代产业体系。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县域内城乡融合发展的核心要素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县域内城乡融合发展实践路径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6055" b="60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加强城乡规划与其他相关规划的衔接，确保各项规划在城乡发展中的协同作用。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制定全域覆盖、城乡一体的规划体系，实现城乡规划编制、实施和监管的全覆盖。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推动城乡规划理念、方法和技术创新，提高规划的科学性、前瞻性和可操作性。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城乡规划一体化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产业发展协同化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促进城乡产业协同发展，推动农村一二三产业融合发展，培育壮大乡村新产业新业态。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引导城市资本、技术、人才等要素向农村流动，支持农村创新创业，激发农村发展活力。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加强城乡产业链上下游合作，构建紧密型利益联结机制，实现城乡产业优势互补和协同发展。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https://d.book118.com/955223122233011104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2024-09-14T14:00:17.938</cp:lastPrinted>
  <dcterms:created xsi:type="dcterms:W3CDTF">2024-09-14T06:00:17Z</dcterms:created>
  <dcterms:modified xsi:type="dcterms:W3CDTF">2024-09-14T06:00:20Z</dcterms:modified>
</cp:coreProperties>
</file>