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3358AE-CEF8-4725-91B8-F1628088D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07883-E7FE-48C9-906C-82A3F60DE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DB449F-84BB-46F2-8101-BAC55D07E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4CA083-A93C-40D2-A303-C41606AF5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E566E9-8CE7-4326-8651-1FCAD228D8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69CFB0-4A99-40C3-A298-099D95BB2C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4C3A64-DB8A-44B5-9EDB-38EBD7877C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73C923-8F24-4D70-919A-1FE4D98CC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67E4E1-280F-4CD9-AA86-814F22610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3BAF3-4B50-45AB-B308-7EFEFEF52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21897-833E-49BF-B759-834AAB49B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223244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特种设备安全管理课件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特种设备概述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特种设备安全法规与标准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特种设备安全管理体系建设</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特种设备日常安全管理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特种设备事故应急处理与救援</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特种设备安全监管与法律责任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特种设备概述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特种设备是指涉及生命安全、危险性较大的锅炉、压力容器（含气瓶）、压力管道、电梯、起重机械、客运索道、大型游乐设施和场（厂）内专用机动车辆等设备。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特种设备分为承压类特种设备和机电类特种设备两大类。承压类特种设备包括锅炉、压力容器和压力管道；机电类特种设备包括电梯、起重机械、客运索道、大型游乐设施和场（厂）内专用机动车辆。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06" r="24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083" r="1908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特种设备广泛应用于国民经济和人民生活的各个领域，是社会经济发展的重要支撑。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社会经济发展的重要支撑</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特种设备的安全运行直接关系到人民群众的生命财产安全，一旦发生事故，往往会造成严重的人员伤亡和财产损失。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保障人民生命财产安全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特种设备中的锅炉、压力容器等设备是能源消耗和污染排放的重点设备，加强特种设备安全管理，对于促进节能减排和环境保护具有重要意义。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促进节能减排和环境保护</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特种设备的安全风险</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设备本身的安全风险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特种设备在设计、制造、安装、使用等环节存在诸多安全风险，如设计缺陷、制造质量问题、安装不当等。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人为因素的安全风险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特种设备的操作和管理需要专业人员来进行，人为因素如操作不当、管理不善等也是造成特种设备事故的重要原因。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环境因素的安全风险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环境因素如自然灾害、恶劣天气等也可能对特种设备的安全运行造成影响，甚至引发事故。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特种设备安全法规与标准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375" r="213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《中华人民共和国特种设备安全法》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规定了特种设备的范围、安全监管体制、生产、经营、使用、检验、事故应急救援与调查处理等方面的内容，是特种设备安全管理的基本法律。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《特种设备安全监察条例》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细化了特种设备安全法的内容，明确了各级政府和特种设备安全监督管理部门的职责，以及特种设备生产、使用单位的安全义务。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相关政策文件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国家及地方政府发布的关于特种设备安全管理的政策文件，如《关于加强特种设备安全工作的意见》等，对特种设备的安全管理提出了具体要求和措施。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国家法规及政策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《特种设备检验规则》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规定了特种设备的定期检验、监督检验和型式试验等检验要求和方法，确保特种设备的安全性能符合标准。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相关行业标准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各行业针对本行业使用的特种设备制定的行业标准，如石油化工行业的《石油化工企业特种设备安全管理规定》等。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《特种设备安全技术规范》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针对不同类别的特种设备，制定了相应的安全技术规范，包括设计、制造、安装、改造、维修、使用等方面的技术要求。</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特种设备安全管理制度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企业应建立特种设备安全管理制度，明确各级管理人员和操作人员的职责和权限，规范特种设备的采购、安装、使用、维护、报废等管理流程。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9125" r="19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特种设备安全技术档案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企业应建立特种设备安全技术档案，记录特种设备的原始资料、使用登记证、定期检验报告、维修记录等信息，方便对特种设备进行安全管理。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特种设备操作人员培训制度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企业应制定特种设备操作人员培训制度，对操作人员进行专业培训和考核，确保操作人员具备相应的操作技能和安全意识。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特种设备安全管理体系建设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安全管理体系框架</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特种设备安全管理体系是指企业为保障特种设备安全运行而建立的一套完整的管理体系，包括组织架构、职责权限、制度流程、资源保障等方面。</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安全管理体系构建原则</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特种设备安全管理体系应遵循科学性、系统性、可操作性、持续改进等原则，确保管理体系的有效性和实用性。</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安全管理体系核心要素</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特种设备安全管理体系的核心要素包括安全策略、安全组织、安全制度、安全流程、安全资源等，这些要素相互关联、相互作用，共同构成完整的安全管理体系。</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特种设备安全管理体系概述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安全管理制度概述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特种设备安全管理制度是企业为保障特种设备安全运行而制定的一系列规章制度，包括设备采购、安装、使用、维护、报废等方面的规定。</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安全管理制度建设流程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企业应按照制定计划、调研分析、起草制度、征求意见、修改完善、审核批准、发布实施等步骤，建立完善的特种设备安全管理制度。</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安全管理制度执行与监管</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企业应加强对特种设备安全管理制度的执行与监管，确保各项制度得到有效落实，同时定期对制度进行评估和修订，以适应企业发展和设备变化的需要。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https://d.book118.com/955223244022011110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2024-09-15T05:42:38.132</cp:lastPrinted>
  <dcterms:created xsi:type="dcterms:W3CDTF">2024-09-14T21:42:38Z</dcterms:created>
  <dcterms:modified xsi:type="dcterms:W3CDTF">2024-09-14T21:42:40Z</dcterms:modified>
</cp:coreProperties>
</file>