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19E9F-01F9-4529-8F68-0D819957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148EC-4416-4742-99BB-5BFDC6D1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9B8BB-5E1F-40BE-90F4-F423F220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92B81-C344-426C-8ECD-EA98FEF0D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97929-9542-41BD-8978-93F6D4DEA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FC076-3373-4515-918F-1CCA614B0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33A3FD-6A53-4FC7-B770-09553F2C8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2272A-007F-48A0-ADDE-B42A27420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0CBD3-EDBF-41B5-A796-D30659EDA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9F21D-6668-403B-9CDA-ACAA99100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083FF-C898-48C5-A3A6-1D9E597D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2404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冬季呼吸道疾病的检疫与阻断策略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检疫策略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阻断策略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检疫与阻断策略实施效果评价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提高防控水平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不断完善和优化呼吸道疾病的检疫和阻断策略，有助于提高防控工作的效果和效率。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应对冬季呼吸道疾病高发期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冬季是呼吸道疾病的高发季节，加强检疫和阻断策略对于保护公众健康至关重要。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防止疫情扩散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针对具有传染性的呼吸道疾病，通过有效的检疫和阻断措施，可以降低疫情传播的风险。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冬季常见的呼吸道疾病包括感冒、流感、支气管炎、肺炎等，这些疾病多由病毒或细菌感染引起。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呼吸道疾病的症状包括咳嗽、打喷嚏、鼻塞、发热、呼吸困难等，严重时可能导致并发症或危及生命。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呼吸道疾病主要通过飞沫传播，也可通过接触污染物体表面传播。在密闭、拥挤、通风不良的环境中，病毒更容易传播。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冬季是呼吸道疾病高发季节，由于气温降低、空气干燥等原因，容易导致病毒和细菌传播。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人群普遍易感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各年龄段人群均可感染冬季呼吸道疾病，但老年人和儿童由于免疫力相对较弱，更容易受到感染。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传播途径多样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呼吸道疾病主要通过飞沫传播，也可通过接触污染物体表面传播。在密闭、拥挤的环境中，病毒和细菌更容易传播。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低温、干燥、雾霾等气象条件有利于病毒和细菌的生存和传播。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人群聚集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学校、幼儿园、养老院等人群聚集场所容易造成呼吸道疾病的爆发和传播。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个人卫生习惯、佩戴口罩等个人防护措施对预防呼吸道疾病具有重要作用。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呼吸道疾病可引起发热、咳嗽、呼吸困难等症状，严重时可导致肺炎、支气管炎等并发症，甚至危及生命。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呼吸道疾病的爆发和传播可引起公众恐慌，对社会稳定和经济发展造成不良影响。同时，大规模的疾病爆发还会对医疗资源造成巨大压力。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对个体健康的影响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检疫策略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建立灵敏的疾病监测系统，包括症状监测、实验室检测和流行病学调查，以便早期发现潜在病例。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医疗机构和公众应提高对冬季呼吸道疾病症状的警觉性，一旦发现疑似病例，应立即报告。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提高警觉性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相关部门在接到报告后，应迅速进行核实和评估，并按照法定程序进行通报。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根据患者的具体病情，制定个性化的治疗方案。对于重症患者，应优先考虑使用抗病毒药物和免疫调节剂。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确诊的呼吸道疾病患者应被立即隔离，以减少病毒传播。隔离期间，患者应遵守医疗机构的指导，接受必要的检查和治疗。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患者在康复期间仍需接受医学观察和管理，以确保完全康复并防止复发。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542" r="25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病例隔离与治疗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https://d.book118.com/955224041044011104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2024-09-13T22:02:55.777</cp:lastPrinted>
  <dcterms:created xsi:type="dcterms:W3CDTF">2024-09-13T14:02:55Z</dcterms:created>
  <dcterms:modified xsi:type="dcterms:W3CDTF">2024-09-13T14:02:57Z</dcterms:modified>
</cp:coreProperties>
</file>