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F989-524C-49C9-BD0E-292262949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14CA3-478A-4BB6-8CAC-470F7C07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022CD-56E0-4A5D-8C7E-48838439E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69360-AACC-47AB-9F15-C3B2AF97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1AE32-FA94-446F-A2F4-6547D0D9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F24BD-4097-4C49-9795-5709F429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59556-31C7-400C-B042-D433EBC1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37A11-4570-42B0-91C7-2F56766E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0AE60-C935-4DCF-9134-4D38FFEE4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AFC43-9FB9-4B4D-B457-4F69C5E4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B707-3407-450A-82BA-3CB99B8D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303303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派出所安全培训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派出所安全知识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派出所安全技能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https://d.book118.com/955230330324011100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2024-09-08T22:47:29.774</cp:lastPrinted>
  <dcterms:created xsi:type="dcterms:W3CDTF">2024-09-08T14:47:29Z</dcterms:created>
  <dcterms:modified xsi:type="dcterms:W3CDTF">2024-09-08T14:47:31Z</dcterms:modified>
</cp:coreProperties>
</file>