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86C43-D418-4F79-97C0-3F502A4C0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F8057-F71B-4C2F-A798-835658EFD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35D25-B98C-4B12-8E12-040D75D34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F520D7-4352-4008-860E-9B6C1F4C4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7DA5A5-7CE8-4897-9427-30D2FC4D8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238FAA-1393-46DD-B21B-0DEB527F4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D7DC08-CD34-425B-9427-DCA371112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16C4C5-5CE5-4C5B-B713-FB8FAE60C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3753A7-022E-4575-9D5A-D9C796B6E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522E4-EE54-477C-A6C1-5FA5101C9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37B68-F1B9-48DD-A8AF-3D6393323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231331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刀具研磨行业复工报告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刀具研磨行业现状及影响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刀具研磨企业复工复产情况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刀具研磨市场变化及趋势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刀具研磨行业面临的挑战与机遇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刀具研磨企业应对策略与建议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受新冠疫情影响，刀具研磨行业一度陷入停滞，供应链中断，市场需求减少。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疫情影响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政策扶持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随着疫情得到控制，政府出台一系列扶持政策，支持企业复工复产，促进经济复苏。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目前，刀具研磨行业已逐步恢复正常生产秩序，但仍面临一些挑战和机遇。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通过对刀具研磨行业的调研和分析，了解当前行业的整体状况和发展趋势。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分析行业现状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评估刀具研磨企业在复工复产过程中的表现，包括生产恢复、员工返岗、供应链重建等方面。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评估复工情况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发现刀具研磨行业在复工复产过程中存在的问题和困难，提出针对性的解决方案。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发现存在问题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基于对当前行业状况的分析，预测刀具研磨行业未来的发展趋势和市场前景。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预测未来趋势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刀具研磨行业现状及影响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刀具研磨行业涉及原材料供应、生产制造、销售与服务等多个环节，形成了一个完整的产业链。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目前，刀具研磨行业竞争激烈，国内外众多品牌争夺市场份额，行业整体利润水平不高。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刀具研磨行业是一个庞大的行业，涵盖了从手动工具到机床切削工具等多个领域，市场规模巨大。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生产停滞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疫情期间，许多刀具研磨企业停工停产，导致生产进度严重滞后，无法满足市场需求。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供应链中断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疫情对全球供应链造成冲击，原材料供应不足、物流受阻等问题使得刀具研磨企业生产成本大幅上升。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市场需求减少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受疫情影响，制造业、建筑业等下游行业需求减少，进一步压缩了刀具研磨行业的市场空间。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333" r="14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随着疫情得到控制，各行业逐步复工复产，对刀具研磨产品的需求逐渐恢复，企业需要尽快恢复生产以保障市场供应。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保障市场供应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刀具研磨行业吸纳了大量就业人口，复工复产有助于稳定就业形势，缓解社会就业压力。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稳定就业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刀具研磨行业是制造业的重要组成部分，复工复产有助于推动制造业复苏，进而促进整个经济的发展。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复工复产的必要性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刀具研磨企业复工复产情况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561" r="245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大部分刀具研磨企业在2月中旬开始陆续复工，至3月初基本全面复工。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目前，行业内复工率已达到90%以上，部分企业因员工返岗问题复工率略低。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复工复产进度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63" b="2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随着疫情得到有效控制，员工到岗率逐步提升，目前平均到岗率已达85%。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企业针对员工返岗情况，合理安排生产计划，采取轮班制、弹性工作制等方式确保生产顺利进行。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人员到岗情况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人员安排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到岗率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随着员工到岗率的提高，产能逐步恢复，目前行业平均产能恢复率已达80%。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产能恢复率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企业在复工后积极与客户沟通，调整订单交付时间，目前大部分订单已按计划完成交付。同时，针对紧急订单，企业采取加班加点、优化生产流程等方式确保及时交付。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订单完成情况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产能恢复情况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https://d.book118.com/955231331044011104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2024-09-13T22:03:15.985</cp:lastPrinted>
  <dcterms:created xsi:type="dcterms:W3CDTF">2024-09-13T14:03:16Z</dcterms:created>
  <dcterms:modified xsi:type="dcterms:W3CDTF">2024-09-13T14:03:17Z</dcterms:modified>
</cp:coreProperties>
</file>