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E4F73-BA95-45F4-BD93-2B86132E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A1F10-244B-4AC0-9EA2-A828A32A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B74BA-2ABB-44BA-9FB6-EE71C94E1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FEA61-D302-4075-9AFC-B9E45059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D144A-3C76-48A6-9C94-D8BFBF3E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32B48-F915-4090-912E-B3CCB299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D6FCD-2565-41FD-BFE4-FC43A6BDC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69629-2DFD-45B4-9339-2638A716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8C001-FC87-467A-A140-F3AA8B40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8F308-EE02-48B2-A887-83368617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4BBE0-EFD1-4ABD-A475-F77AA6F0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32304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房产局测绘中心副科长竞聘演讲稿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131516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个人简介与工作经历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竞聘优势分析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岗位职责理解与定位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工作计划与目标设定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应对挑战与风险防范措施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承诺与期望表达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个人简介与工作经历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姓名、年龄、性别等基本情况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政治面貌及党员身份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家庭背景及家庭情况简要介绍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本科/硕士/博士，测绘工程/地理信息系统等相关专业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学历及专业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证书与荣誉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熟练掌握测绘技能，具备丰富的地理信息系统知识和数据处理能力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取得相关职业资格证书，如注册测绘师等，以及在学术或职业领域获得的荣誉和奖项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工作经历与成绩展示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工作单位及岗位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在房产局测绘中心或相关单位的工作经历，担任的职务和具体工作内容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在测绘项目、地理信息系统建设、数据管理等方面的突出成绩和贡献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团队合作与领导能力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强调个人在团队中的协作精神和领导能力，以及带领团队取得的成果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对房产局测绘中心副科长职位的深入理解，包括职责、任务、挑战等方面的认识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个人在专业能力、工作经验、团队协作、领导能力等方面的优势和特长，以及对竞聘该职位的自信和决心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表达对竞聘成功后的工作设想和计划，包括如何发挥个人优势、推动团队发展、实现工作目标等方面的思考和展望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对岗位认知及自我评价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熟练掌握测绘原理、方法和技术，具备独立完成复杂测绘任务的能力。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扎实的测绘技能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深入了解房产开发、交易、管理等领域的专业知识，为测绘工作提供有力支撑。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丰富的房产知识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关注行业动态，不断学习新技术、新方法，提高个人专业素养。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专业技能与知识储备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担任过领导职务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曾在项目中担任负责人，成功带领团队完成多个大型测绘项目，展现出卓越的领导才能。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善于协调资源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能够合理调配人力、物力资源，确保项目按时、按质完成。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多年的测绘工作经验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在测绘领域工作多年，积累了丰富的实践经验和案例，能够快速应对各种复杂情况。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工作经验丰富，具备领导能力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善于处理人际关系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在团队中能够妥善处理各种人际关系问题，化解矛盾纠纷，维护团队的和谐稳定。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优秀的团队合作精神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注重团队协作，积极与同事沟通交流，共同解决问题，形成良好的团队氛围。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较强的沟通能力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能够清晰、准确地表达自己的想法和意见，善于倾听他人的建议和需求，促进团队内部的顺畅沟通。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团队协作精神和沟通能力突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制定详细的工作计划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针对未来工作制定全面、详细的工作计划，明确阶段性目标和时间节点。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创新发展思路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积极探索新的工作模式和方法，提高工作效率和质量，推动测绘中心的创新发展。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关注员工成长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重视员工个人成长和职业发展，为员工提供良好的学习和发展平台，激发员工的工作热情和创造力。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对未来工作有清晰规划和目标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岗位职责理解与定位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技术指导与支持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为测绘团队提供技术指导和支持，确保项目按照技术标准和规范进行。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测绘业务管理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协助科长负责测绘中心的日常业务管理，包括项目承接、进度监控、成果验收等。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负责测绘团队的建设和培训，提升团队整体技术水平和业务能力。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测绘中心副科长岗位职责阐述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作为副科长，在团队中扮演领导者的角色，带领团队完成各项工作任务。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协调团队成员之间的工作，确保项目顺利进行。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作为技术专家，为团队提供技术支持和解决方案。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在团队中角色定位及作用发挥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及时向上级领导汇报工作进展、存在的问题和解决方案，获取领导的支持和指导。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与上级领导沟通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了解员工的需求和困难，提供必要的帮助和支持，激发员工的工作积极性和创造力。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与下属员工沟通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对上级领导和下属员工沟通协调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https://d.book118.com/955232304333011114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2024-09-22T06:14:57.623</cp:lastPrinted>
  <dcterms:created xsi:type="dcterms:W3CDTF">2024-09-21T22:14:57Z</dcterms:created>
  <dcterms:modified xsi:type="dcterms:W3CDTF">2024-09-21T22:14:59Z</dcterms:modified>
</cp:coreProperties>
</file>