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DFF5E-71CB-461A-B14A-C07778C5D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8A44D-9D92-4A63-9EC2-F1EB62024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32B4D-51C7-416E-B74E-B7A8BBB5E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BFEA3-5305-4806-BA39-5A855F487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D97BC0-27B9-4796-B21A-C6908FD3A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38B8E3-409D-4E3A-84E2-3CE5DF489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03A76D-612D-45A4-A3F9-E1A13B49E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962C1-307F-4F0C-97A1-953F5CDD2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F89E8-CD56-49C5-BD2D-5F2E9381F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AC02F-BA07-4152-9B38-8FCBA5E8C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AA6E4-A742-401E-ACF7-BA58C41ED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233220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提高ALC隔墙板一次安装合格率QC汇报材料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ALC隔墙板安装现状及问题分析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提高一次安装合格率的措施与方案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持续改进方向与未来展望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针对ALC隔墙板安装过程中存在的问题，通过QC活动提高一次安装合格率，确保工程质量。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提高安装质量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减少因安装不合格导致的返工和维修，提高施工效率，降低工程成本。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通过QC小组活动，促进团队成员间的沟通和协作，提升团队整体解决问题的能力。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对ALC隔墙板安装过程中的现状进行调查和分析，找出影响一次安装合格率的关键因素。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针对关键因素制定并实施相应的改进措施，包括技术、管理、人员培训等方面。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效果评估与总结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对改进措施的实施效果进行评估，总结经验教训并提出持续改进的建议。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ALC隔墙板安装现状及问题分析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目前ALC隔墙板的安装流程缺乏统一的标准和规范，导致不同施工队伍的安装方法各异，影响安装质量。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安装流程不规范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由于缺乏有效的质量控制措施，ALC隔墙板的安装质量波动较大，一次安装合格率较低。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安装质量不稳定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安装现状描述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主要问题分析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技术水平不足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部分施工队伍技术水平不足，对ALC隔墙板的安装要求和规范了解不够深入，导致安装过程中出现误差。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施工环境不佳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施工现场环境复杂，如温度、湿度等环境因素对ALC隔墙板的安装质量影响较大，需要采取相应措施进行控制。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质量控制不严格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目前对ALC隔墙板安装质量的检验和验收标准不够明确和严格，部分不合格产品得以通过验收，影响整体安装质量。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施工人员的技能水平和经验对ALC隔墙板的安装质量有直接影响，需要加强培训和技能提升。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ALC隔墙板自身质量、尺寸精度以及辅助材料的质量都会对安装质量产生影响，需要严格把控材料采购和检验环节。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材料因素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施工设备的性能和精度也会影响ALC隔墙板的安装质量，需要定期维护和保养设备，确保其处于良好状态。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设备因素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施工现场的温度、湿度、噪音等环境因素对ALC隔墙板的安装质量有一定影响，需要采取相应措施进行改善和控制。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提高一次安装合格率的措施与方案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工艺流程标准化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将改进后的工艺流程标准化，形成规范的操作流程，便于工人掌握和执行。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工艺流程梳理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对ALC隔墙板安装的工艺流程进行全面梳理，找出影响安装质量的关键环节。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针对关键环节，提出改进措施，如优化板材切割、固定方式等，确保安装精度和稳定性。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根据工艺流程标准化的要求，制定相应的操作规范，明确每一步操作的步骤、要求和注意事项。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对安装工人进行系统的操作规范培训，确保他们熟练掌握正确的安装方法和操作技能。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对培训效果进行考核，确保安装工人能够按照操作规范进行安装，提高一次安装合格率。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培训效果考核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操作规范制定及培训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专用设备研发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研发适用于ALC隔墙板安装的专用设备，如自动化安装设备、智能检测设备等，降低人为因素对安装质量的影响。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工具和设备推广应用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将研发出的专用工具和设备在行业内进行推广应用，促进整个行业安装水平的提高。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专用工具研发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针对ALC隔墙板安装过程中的特殊需求，研发专用工具，如专用切割工具、专用固定件等，提高安装效率和精度。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专用工具和设备研发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https://d.book118.com/955233220022011110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2024-09-15T05:42:58.484</cp:lastPrinted>
  <dcterms:created xsi:type="dcterms:W3CDTF">2024-09-14T21:42:58Z</dcterms:created>
  <dcterms:modified xsi:type="dcterms:W3CDTF">2024-09-14T21:43:00Z</dcterms:modified>
</cp:coreProperties>
</file>