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DF48CB-5F94-4AE6-8D71-3E479ACAA9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D00AA4-D610-485E-986B-56DE6F90FF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B39193-50E1-4723-98E3-CAEB0E6D9F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7B0ECA-96F5-478B-AB80-5FE33836FA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06FAFC-FD49-4749-9CCC-5AA9A767D6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08E211-AAD5-427D-9789-42198BE166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9BC564-231D-46A5-AB34-1D2B7018AF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81FBF2-761C-4290-B472-9480FBDC5A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F113B3-9F9C-4E1B-ACAD-4970E65DC1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BB01EA-EEA5-473B-A4F5-BEAF2D291A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6A669B-A56B-4ADE-9E6B-B62B0A5624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524000324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薪酬设计与激励机制在新零售门店连锁公司的应用与效果评估</a:t>
            </a:r>
          </a:p>
        </p:txBody>
      </p:sp>
      <p:sp>
        <p:nvSpPr>
          <p:cNvPr id="3" name="AutoShape 3"/>
          <p:cNvSpPr/>
          <p:nvPr/>
        </p:nvSpPr>
        <p:spPr>
          <a:xfrm>
            <a:off x="3887301" y="4906518"/>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汇报人：XX</a:t>
            </a:r>
            <a:endParaRPr lang="en-US" sz="1100"/>
          </a:p>
        </p:txBody>
      </p:sp>
      <p:sp>
        <p:nvSpPr>
          <p:cNvPr id="4" name="AutoShape 4"/>
          <p:cNvSpPr/>
          <p:nvPr/>
        </p:nvSpPr>
        <p:spPr>
          <a:xfrm>
            <a:off x="6497278" y="4906518"/>
            <a:ext cx="2419908"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2024-01-27</a:t>
            </a:r>
            <a:endParaRPr lang="en-US" sz="1100"/>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alpha val="100000"/>
                  </a:srgbClr>
                </a:solidFill>
                <a:latin typeface="Microsoft Yahei"/>
                <a:ea typeface="Microsoft Yahei"/>
                <a:cs typeface="Microsoft Yahei"/>
              </a:rPr>
              <a:t>XX</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引言</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薪酬设计理论基础</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激励机制理论基础</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新零售门店连锁公司现状分析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薪酬设计与激励机制应用实践</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效果评估及持续改进方向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引言</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新零售门店连锁公司发展迅速，竞争日益激烈，如何通过薪酬设计与激励机制吸引和留住人才成为重要议题。</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合理的薪酬设计与激励机制能够激发员工积极性，提高工作绩效，进而提升公司整体竞争力。</a:t>
            </a:r>
          </a:p>
        </p:txBody>
      </p:sp>
      <p:pic>
        <p:nvPicPr>
          <p:cNvPr id="6" name="Picture 6"/>
          <p:cNvPicPr>
            <a:picLocks noChangeAspect="1"/>
          </p:cNvPicPr>
          <p:nvPr/>
        </p:nvPicPr>
        <p:blipFill>
          <a:blip r:embed="rId2"/>
          <a:srcRect l="20505" r="20505"/>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8317" b="8317"/>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探讨薪酬设计与激励机制在新零售门店连锁公司的应用与效果评估，对于指导公司制定科学合理的薪酬政策具有重要意义。</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spcBef>
                <a:spcPts val="270"/>
              </a:spcBef>
              <a:defRPr/>
            </a:pPr>
            <a:r>
              <a:rPr lang="en-US" sz="1350">
                <a:solidFill>
                  <a:schemeClr val="dk1">
                    <a:alpha val="100000"/>
                  </a:schemeClr>
                </a:solidFill>
                <a:latin typeface="Microsoft Yahei"/>
                <a:ea typeface="Microsoft Yahei"/>
                <a:cs typeface="Microsoft Yahei"/>
              </a:rPr>
              <a:t>分析新零售门店连锁公司薪酬设计与激励机制的现状及存在的问题。</a:t>
            </a:r>
            <a:endParaRPr lang="en-US" sz="1100"/>
          </a:p>
        </p:txBody>
      </p:sp>
      <p:sp>
        <p:nvSpPr>
          <p:cNvPr id="3" name="AutoShape 3"/>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spcBef>
                <a:spcPts val="270"/>
              </a:spcBef>
              <a:defRPr/>
            </a:pPr>
            <a:r>
              <a:rPr lang="en-US" sz="1350">
                <a:solidFill>
                  <a:schemeClr val="dk1">
                    <a:alpha val="100000"/>
                  </a:schemeClr>
                </a:solidFill>
                <a:latin typeface="Microsoft Yahei"/>
                <a:ea typeface="Microsoft Yahei"/>
                <a:cs typeface="Microsoft Yahei"/>
              </a:rPr>
              <a:t>评估薪酬设计与激励机制的实际效果，提出改进和优化建议。</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
        <p:nvSpPr>
          <p:cNvPr id="26" name="AutoShape 26"/>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探讨薪酬设计与激励机制对员工工作绩效的影响及其在新零售门店连锁公司的应用。</a:t>
            </a:r>
            <a:endParaRPr lang="en-US" sz="1100"/>
          </a:p>
        </p:txBody>
      </p:sp>
      <p:sp>
        <p:nvSpPr>
          <p:cNvPr id="27" name="AutoShape 27"/>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为新零售门店连锁公司制定科学合理的薪酬政策提供理论支持和实践指导。</a:t>
            </a:r>
            <a:endParaRPr lang="en-US" sz="1100"/>
          </a:p>
        </p:txBody>
      </p:sp>
      <p:pic>
        <p:nvPicPr>
          <p:cNvPr id="28" name="Picture 28"/>
          <p:cNvPicPr>
            <a:picLocks noChangeAspect="1"/>
          </p:cNvPicPr>
          <p:nvPr/>
        </p:nvPicPr>
        <p:blipFill>
          <a:blip r:embed="rId2"/>
          <a:stretch>
            <a:fillRect/>
          </a:stretch>
        </p:blipFill>
        <p:spPr>
          <a:xfrm>
            <a:off x="3352886" y="2055085"/>
            <a:ext cx="2476500" cy="2476500"/>
          </a:xfrm>
          <a:prstGeom prst="ellipse">
            <a:avLst/>
          </a:prstGeom>
        </p:spPr>
      </p:pic>
      <p:pic>
        <p:nvPicPr>
          <p:cNvPr id="29" name="Picture 29"/>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30" name="Group 30"/>
          <p:cNvGrpSpPr/>
          <p:nvPr/>
        </p:nvGrpSpPr>
        <p:grpSpPr>
          <a:xfrm>
            <a:off x="3352886" y="2107432"/>
            <a:ext cx="665795" cy="665791"/>
            <a:chOff x="3352886" y="2107432"/>
            <a:chExt cx="665795" cy="665791"/>
          </a:xfrm>
        </p:grpSpPr>
        <p:sp>
          <p:nvSpPr>
            <p:cNvPr id="31" name="AutoShape 31"/>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Freeform 32"/>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174522" y="2107432"/>
            <a:ext cx="665795" cy="665791"/>
            <a:chOff x="8174522" y="2107432"/>
            <a:chExt cx="665795" cy="665791"/>
          </a:xfrm>
        </p:grpSpPr>
        <p:sp>
          <p:nvSpPr>
            <p:cNvPr id="34" name="AutoShape 34"/>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Freeform 35"/>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4252748" y="4178300"/>
            <a:ext cx="665795" cy="665791"/>
            <a:chOff x="4252748" y="4178300"/>
            <a:chExt cx="665795" cy="665791"/>
          </a:xfrm>
        </p:grpSpPr>
        <p:sp>
          <p:nvSpPr>
            <p:cNvPr id="37" name="AutoShape 37"/>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Freeform 38"/>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7274660" y="4178300"/>
            <a:ext cx="665795" cy="665791"/>
            <a:chOff x="7274660" y="4178300"/>
            <a:chExt cx="665795" cy="665791"/>
          </a:xfrm>
        </p:grpSpPr>
        <p:sp>
          <p:nvSpPr>
            <p:cNvPr id="40" name="AutoShape 40"/>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Freeform 41"/>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薪酬设计理论基础</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根据岗位、职级、能力等因素确定，保障员工基本生活。</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基本工资</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根据员工绩效表现发放，激励员工提升业绩。</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绩效工资</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针对超额完成任务、特殊贡献等发放，鼓励员工积极创新、追求卓越。</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奖金</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包括交通补贴、通讯补贴、餐饮补贴等，提高员工福利水平。</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津贴补贴</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薪酬构成要素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24" r="12524"/>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确保企业内部薪酬分配的公平性，避免出现不合理的薪酬差距。</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公平性原则</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竞争性原则</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激励性原则</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经济性原则</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参照市场薪酬水平，制定具有竞争力的薪酬标准，吸引和留住优秀人才。</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通过薪酬设计，激发员工的工作积极性和创造力，提升企业整体业绩。</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根据企业自身经济实力和支付能力，制定合理的薪酬预算，确保薪酬支出的可持续性。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岗位工资制</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技能工资制</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绩效工资制</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市场工资制</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常见薪酬设计模式</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根据岗位价值评估结果确定工资等级和水平，适用于岗位差异较大的企业。</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根据员工绩效表现确定工资水平，适用于业绩导向型企业。</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根据员工技能水平和技能等级确定工资标准，适用于技能密集型企业。</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参照市场薪酬水平制定企业薪酬标准，适用于人才竞争激烈的企业。</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激励机制理论基础</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激励原理及作用</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激励原理</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通过满足员工需求、激发员工动机，引导员工行为，使员工个人目标与组织目标相一致，从而调动员工积极性、主动性和创造性。</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激励作用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提高员工工作满意度和归属感，增强员工工作投入和绩效表现，促进组织目标的实现和持续发展。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722" r="1472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情感激励</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包括关心、尊重、信任、支持等，通过满足员工情感需求来提高其工作满意度和忠诚度。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物质激励</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包括基本薪酬、奖金、津贴、福利等，通过满足员工物质需求来激发其工作动力。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精神激励</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包括表扬、荣誉、晋升、授权等，通过满足员工精神需求来增强其工作认同感和成就感。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常见激励手段与方法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34474" r="34474"/>
          <a:stretch>
            <a:fillRect/>
          </a:stretch>
        </p:blipFill>
        <p:spPr>
          <a:xfrm>
            <a:off x="8437171"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与组织战略和业务目标相一致，确保激励机制的针对性和有效性。</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明确激励目标</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根据员工需求、能力和贡献进行个性化激励，提高激励效果。</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个性化激励</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确保激励机制的公平性和公正性，避免内部不公和负面影响。</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公平公正</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考虑激励机制的长期效果和可持续性，避免短期行为和负面影响。</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可持续性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激励机制设计要点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新零售门店连锁公司现状分析</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https://d.book118.com/955240003241011110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2024-09-16T03:01:43.849</cp:lastPrinted>
  <dcterms:created xsi:type="dcterms:W3CDTF">2024-09-15T19:01:43Z</dcterms:created>
  <dcterms:modified xsi:type="dcterms:W3CDTF">2024-09-15T19:01:46Z</dcterms:modified>
</cp:coreProperties>
</file>