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1065C-BB3C-44AB-AEA1-9D579B98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B145E-F2CC-4CEE-BF7C-A65E6A5E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E49A0-7601-4609-8E3C-AEE34303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76B89-31E4-4010-B41E-A80B5312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CA96B-2D5C-4DE3-9C61-58FF9128B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D4639-BB11-40CA-93B0-A854188E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3A62C-7BC5-48FE-AE3B-D95D47AB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B1BF4-354F-41EA-A008-33E8D28E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CDBB2-C556-41C4-BCEB-985895F7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E6218-F790-43B3-8D4C-C3238E05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9727C-F160-4E05-B190-CA94BB29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13332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分化型甲状腺癌临床指南解读课件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分化型甲状腺癌的最新研究进展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根据组织学特点，DTC可分为乳头状癌和滤泡状癌两大类，其中乳头状癌最常见，约占DTC的70%-80%。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分化型甲状腺癌（DTC）是一种起源于甲状腺滤泡上皮的恶性肿瘤，占甲状腺癌的大多数。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DTC的发生与多种因素有关，包括遗传因素、环境因素和内分泌因素等。其中，遗传因素在DTC的发病中起重要作用，部分患者存在BRAF、RAS等基因突变。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长期缺碘、高碘摄入、放射线暴露、甲状腺结节和甲状腺肿等慢性疾病可能与DTC的发生有关。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DTC早期通常无明显症状，随着病情发展，可能出现颈部肿块、吞咽困难、呼吸困难等症状。部分患者可能出现淋巴结转移或远处转移。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DTC的诊断依赖于病理组织学检查，通过细针穿刺活检或手术切除标本进行病理诊断。同时，甲状腺功能检查、超声检查、CT等影像学检查有助于了解病灶范围和转移情况。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全甲状腺切除术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切除全部甲状腺组织，包括峡部。适用于肿瘤较大、多发、与周围组织粘连严重的情况。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近全甲状腺切除术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保留部分甲状腺组织，适用于微小癌或高功能腺瘤。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甲状腺叶切除术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仅切除病变的甲状腺叶，适用于单发结节或局限于一叶的多个结节。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甲状腺激素抑制治疗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通过服用甲状腺激素药物，如左旋甲状腺素，抑制促甲状腺激素的分泌，从而控制肿瘤的生长。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抗肿瘤药物治疗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根据病情需要，选择适当的化疗药物或靶向治疗药物。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6605" r="1660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通过外部放射源对肿瘤进行照射，杀灭癌细胞。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将放射性物质植入肿瘤内，直接对肿瘤进行照射。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外放射治疗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内放射治疗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通过增强患者自身的免疫系统来攻击肿瘤细胞。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采用中药、针灸等方法，调理身体，缓解症状，提高生活质量。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分化型甲状腺癌的预防与康复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https://d.book118.com/955241333232011044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2024-09-07T04:24:09.462</cp:lastPrinted>
  <dcterms:created xsi:type="dcterms:W3CDTF">2024-09-06T20:24:09Z</dcterms:created>
  <dcterms:modified xsi:type="dcterms:W3CDTF">2024-09-06T20:24:11Z</dcterms:modified>
</cp:coreProperties>
</file>