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83C22-9D9A-4531-937D-4499AED7F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CF964-32E5-4383-86BE-D5AEC2267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ECF6-23C3-4E22-958B-64B1346E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6FB76-AA27-4258-9521-199DBFC8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2A42D-0DD8-400B-9EBA-0740355E0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CB8F0-2157-446A-B546-AA93FF00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19080-49E1-47BC-A1B3-7AC87B92D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01517-6A0C-46B0-BDC0-75B645CF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B437B-6059-4814-8EF0-39C69530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4C1C9-F578-4E58-B43A-FAC22B30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FA3B3-6CDA-416C-85EB-59BB06C4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2104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提高基层政协委员履职实效的思考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基层政协委员履职现状分析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提高基层政协委员履职实效的对策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基层政协委员在履职中应注意的问题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案例分析：成功提高基层政协委员履职实效的案例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探讨提高基层政协委员履职实效的方法和途径，促进政协工作更好地服务人民群众，推动社会主义民主政治建设。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随着我国政治体制的不断完善，人民政协在国家治理体系中的地位和作用越来越重要。基层政协委员作为政协工作的基础力量，其履职实效直接关系到政协工作的质量和水平。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政协委员履职的重要性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代表各界群众利益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政协委员来自不同界别、不同领域，代表着各自所联系群众的利益和诉求，是党和政府联系群众的桥梁和纽带。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参政议政、民主监督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政协委员通过参政议政、民主监督等方式，对国家和地方的政治、经济、文化等方面提出建设性意见和建议，推动各项事业的发展。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政协委员在履职过程中，积极化解社会矛盾，促进社会和谐稳定，为经济社会的持续健康发展创造良好环境。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基层政协委员履职现状分析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基层政协委员通过撰写提案和建议，反映社情民意，为政府决策提供参考。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提案和建议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调研和视察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社情民意反映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委员们通过深入基层调研和视察，了解实际情况，为提出高质量的提案和建议提供依据。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委员们积极收集社情民意，及时将群众的意见和建议反馈给政府相关部门。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履职方式和手段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基层政协委员在促进经济社会发展、推动民生改善等方面发挥了积极作用，一些提案和建议得到了政府的高度重视和采纳。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部分委员履职意识不强，缺乏主动性和创造性；一些提案和建议质量不高，缺乏针对性和可操作性；部分委员联系群众不够密切，不能充分反映社情民意。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履职成效与问题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制度机制不完善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自身素质有待提高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部分委员对政协的性质、地位和作用认识不足，缺乏责任感和使命感。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部分委员缺乏参政议政的专业知识和能力，不能充分发挥作用。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政协组织在委员产生、管理和考核等方面存在制度漏洞，导致部分委员履职不力。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当前社会环境下，一些委员受到各种利益诱惑和干扰，难以保持独立性和公正性。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提高基层政协委员履职实效的对策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定期组织委员参加学习培训，深入学习党的路线方针政策、国家法律法规和政协业务知识，提高委员的政治素质和业务能力。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邀请专家学者为委员授课，帮助委员了解国内外形势、社会热点问题和相关领域前沿动态，拓宽委员的视野和知识面。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鼓励委员之间开展学习交流，分享工作经验和履职心得，促进委员之间的相互启发和共同进步。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加强学习培训，提高委员素质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建立健全委员履职考核机制，对委员的出勤率、提案质量、调研报告等进行量化考核，确保委员认真履行职责。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完善委员提案办理机制，明确提案的受理、审查、交办、督办等流程，确保提案得到及时有效的办理和落实。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建立委员联系群众制度，要求委员定期深入基层、深入群众，了解社情民意，积极反映群众诉求和建议。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完善工作机制，规范委员履职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50" r="2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建立委员合作机制，鼓励委员之间开展联合调研、联名提案等合作活动，发挥集体智慧和力量，提高履职实效。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加强委员之间的联系沟通，定期召开委员座谈会、交流会等活动，促进委员之间的相互了解和信任。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加强与党政部门、社会团体等各方面的联系沟通，积极争取各方面的支持和配合，为委员履职创造良好环境。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加强联系沟通，促进委员合作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https://d.book118.com/955242104022011110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2024-09-15T05:43:04.466</cp:lastPrinted>
  <dcterms:created xsi:type="dcterms:W3CDTF">2024-09-14T21:43:04Z</dcterms:created>
  <dcterms:modified xsi:type="dcterms:W3CDTF">2024-09-14T21:43:06Z</dcterms:modified>
</cp:coreProperties>
</file>