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DA876-C242-4263-A4DD-711B19BBB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E755A-E2F6-4F19-BB47-5F736700A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ABCB9-548F-47FB-B0A3-386757FB9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0D397-9663-43BC-B3A9-231B16054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9E7E5-5752-4AF5-B265-AD0176500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C8F829-664A-4140-AE64-93A37812B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8C2183-C04E-4773-B66B-0EC9ED516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48BF6-8FBF-4FC0-A5D4-AC0058693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3C552-3B0C-4D57-B625-964580832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7357B-1D5E-480A-842D-141517CCC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7631A-C6E5-47D1-BF96-219756B18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42121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癌症晚期患者安宁护理\n## 1.安宁护理的基本概念与意义\n### 1.1安宁护理的定义与目的\n### 1.2安宁护理的发展历程\n### 1.3安宁护理在癌症晚期患者护理中的重要性\n## 2.癌症晚期患者的心理特点与需求\n### 2.1癌症晚期患者的心理反应及影响因素\n### 2.2癌症晚期患者的需求评估\n### 2.3安宁护理对癌症晚期患者心理健康的促进作用\n## 3.安宁护理的实施方法与技巧\n### 3.1安宁护理的环境与氛围营造\n### 3.2与癌症晚期患者的沟通技巧\n### 3.3安宁护理的舒适护理与症状管理\n## 4.安宁护理团队的建设与培训\n### 4.1安宁护理团队的组成与职责\n### 4.2安宁护理团队的专业培训与素质提升\n### 4.3安宁护理团队的有效协作与沟通\n## 5.癌症晚期患者家属的心理支持与引导\n### 5.1癌症晚期患者家属的心理反应及需求\n### 5.2家属的心理支持与干预方法\n### 5.3安宁护理团队与家属的协同护理\n## 6.安宁护理的质量评估与持续改进\n### 6.1安宁护理的质量评估标准与方法\n### 6.2安宁护理的持续改进策略与措施\n### 6.3安宁护理的成效评价与反馈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癌症晚期患者安宁护理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安宁护理的基本概念与意义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安宁护理是一种临终关怀方式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为癌症晚期患者提供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全方位的护理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减轻痛苦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安宁离世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安宁护理的目的是尊重患者的生命尊严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生活需求</a:t>
                </a:r>
                <a:endParaRPr/>
              </a:p>
            </p:txBody>
          </p:sp>
        </p:grpSp>
        <p:grpSp>
          <p:nvGrpSpPr>
            <p:cNvPr id="21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安宁护理强调全人护理和人文关怀</a:t>
                </a:r>
                <a:endParaRPr/>
              </a:p>
            </p:txBody>
          </p:sp>
          <p:sp>
            <p:nvSpPr>
              <p:cNvPr id="21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等多方面需求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的护理理念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安宁护理起源于20世纪60年代的英国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临终关怀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运动的兴起，安宁护理逐渐受到关注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20世纪80年代，安宁护理在美国、加拿大等国家得到推广和发展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安宁护理的理念和实践不断完善和丰富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从单一的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居家护理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日间护理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等多种服务模式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安宁护理的发展历程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安宁护理有助于提高患者的生活质量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生活满意度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安宁护理有助于减轻家属的心理负担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减轻家属的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</a:t>
                </a:r>
                <a:endParaRPr/>
              </a:p>
            </p:txBody>
          </p:sp>
          <p:pic>
            <p:nvPicPr>
              <p:cNvPr id="24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安宁护理有助于节约医疗资源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无效治疗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提高医疗资源的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利用效率</a:t>
                </a:r>
                <a:endParaRPr/>
              </a:p>
            </p:txBody>
          </p:sp>
          <p:pic>
            <p:nvPicPr>
              <p:cNvPr id="25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安宁护理在癌症晚期患者护理中的重要性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癌症晚期患者的心理特点与需求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癌症晚期患者的心理反应及影响因素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癌症晚期患者常见的心理反应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：对疾病、治疗、未来生活的担忧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：对生活失去信心，对未来感到绝望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恐惧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：对死亡、疼痛、孤独的恐惧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影响癌症晚期患者心理反应的因素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：病程、疼痛程度、并发症等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：年龄、性别、性格、教育背景等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：家庭、社会、医疗环境等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了解患者的基本信息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年龄、性别、教育背景、职业等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病程、病情、治疗过程等</a:t>
                </a:r>
                <a:endParaRPr/>
              </a:p>
            </p:txBody>
          </p:sp>
          <p:sp>
            <p:nvSpPr>
              <p:cNvPr id="27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了解患者的心理需求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对疾病的认知、对治疗的期望、对未来的担忧等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情绪状态、心理承受能力、心理支持需求等</a:t>
                </a:r>
                <a:endParaRPr/>
              </a:p>
            </p:txBody>
          </p:sp>
          <p:sp>
            <p:nvSpPr>
              <p:cNvPr id="27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了解患者的生活需求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生活照顾、康复训练、社会交往等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家庭支持、社会支持、医疗资源等</a:t>
                </a:r>
                <a:endParaRPr/>
              </a:p>
            </p:txBody>
          </p:sp>
          <p:sp>
            <p:nvSpPr>
              <p:cNvPr id="28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癌症晚期患者的需求评估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心理状态</a:t>
                </a:r>
                <a:endParaRPr/>
              </a:p>
            </p:txBody>
          </p:sp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安宁护理有助于减轻患者的心理痛苦</a:t>
                </a:r>
                <a:endParaRPr/>
              </a:p>
            </p:txBody>
          </p:sp>
        </p:grpSp>
        <p:grpSp>
          <p:nvGrpSpPr>
            <p:cNvPr id="29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</p:txBody>
          </p:sp>
          <p:sp>
            <p:nvSpPr>
              <p:cNvPr id="2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安宁护理有助于提高患者的生活满意度</a:t>
                </a:r>
                <a:endParaRPr/>
              </a:p>
            </p:txBody>
          </p:sp>
        </p:grpSp>
        <p:grpSp>
          <p:nvGrpSpPr>
            <p:cNvPr id="29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心灵关怀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生命的价值和目标</a:t>
                </a:r>
                <a:endParaRPr/>
              </a:p>
            </p:txBody>
          </p:sp>
          <p:sp>
            <p:nvSpPr>
              <p:cNvPr id="2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安宁护理有助于帮助患者寻找生命意义</a:t>
                </a:r>
                <a:endParaRPr/>
              </a:p>
            </p:txBody>
          </p:sp>
        </p:grpSp>
      </p:grpSp>
      <p:pic>
        <p:nvPicPr>
          <p:cNvPr id="29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安宁护理对癌症晚期患者心理健康的促进作用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安宁护理的实施方法与技巧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创建一个温馨、舒适、安全的环境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舒适的床位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营造一个关爱、尊重、包容的氛围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态度和蔼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言语亲切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人格尊严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包容患者的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情绪波动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行为改变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安宁护理的环境与氛围营造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采用开放式、倾听式的沟通方式</a:t>
                </a:r>
                <a:endParaRPr/>
              </a:p>
            </p:txBody>
          </p:sp>
          <p:sp>
            <p:nvSpPr>
              <p:cNvPr id="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表达自己的想法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耐心倾听患者的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endParaRPr/>
              </a:p>
            </p:txBody>
          </p:sp>
        </p:grpSp>
        <p:grpSp>
          <p:nvGrpSpPr>
            <p:cNvPr id="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注意语言和非语言的沟通技巧</a:t>
                </a:r>
                <a:endParaRPr/>
              </a:p>
            </p:txBody>
          </p:sp>
          <p:sp>
            <p:nvSpPr>
              <p:cNvPr id="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通俗易懂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的语言，避免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肢体语言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面部表情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，传递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endParaRPr/>
              </a:p>
            </p:txBody>
          </p:sp>
        </p:grpSp>
        <p:grpSp>
          <p:nvGrpSpPr>
            <p:cNvPr id="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保持沟通和互动的持续性</a:t>
                </a:r>
                <a:endParaRPr/>
              </a:p>
            </p:txBody>
          </p:sp>
          <p:sp>
            <p:nvSpPr>
              <p:cNvPr id="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定期与患者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</a:t>
                </a:r>
                <a:endParaRPr/>
              </a:p>
            </p:txBody>
          </p:sp>
        </p:grpSp>
      </p:grpSp>
      <p:pic>
        <p:nvPicPr>
          <p:cNvPr id="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与癌症晚期患者的沟通技巧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安宁护理的舒适护理与症状管理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个性化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的舒适护理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需求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疼痛管理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舒适姿势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 -采取有效措施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减轻症状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采用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非药物治疗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相结合的方式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心理干预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</a:t>
            </a:r>
            <a:endParaRPr/>
          </a:p>
        </p:txBody>
      </p:sp>
      <p:cxnSp>
        <p:nvCxnSpPr>
          <p:cNvPr id="4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https://d.book118.com/955242121023011111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癌症晚期患者安宁护理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2024-09-16T19:03:05.627</cp:lastPrinted>
  <dcterms:created xsi:type="dcterms:W3CDTF">2024-09-16T11:03:05Z</dcterms:created>
  <dcterms:modified xsi:type="dcterms:W3CDTF">2024-09-16T11:03:07Z</dcterms:modified>
</cp:coreProperties>
</file>