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4AE57-1F5C-4A28-901D-9FE942DFF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ED7AF-B993-40DA-91C0-2D667F134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1608F-0D06-48FE-AADF-9A82C44D4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06DC6-30A6-4A5B-B4A9-FC56B4A5A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2582D0-605A-4982-808D-2992E4783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A69FAE-E181-43A5-944C-90053050F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6F42F9-95BA-4984-8A85-BC149C54B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D9E54A-C769-415A-B4A0-99B686265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7F36F-21D7-4EBA-98A1-9AD8C1728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F1035-D59A-4467-B7B7-0986CDF26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CF7B5-63FE-4AA7-92B5-41A15FA15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243221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高考数学复习培训课件数列与数学归纳法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数列基本概念与性质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数列求和技巧与应用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数学归纳法原理与步骤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典型例题分析与解题思路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备考策略与应试技巧分享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数列基本概念与性质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按照一定顺序排列的一列数。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数列定义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根据数列项的变化规律，可分为等差数列、等比数列、常数列、摆动数列等。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数列分类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数列定义及分类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等差数列及其性质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等差数列定义：从第二项起，每一项与它的前一项的差等于同一个常数的一种数列。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等差数列性质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任意两项之和是常数；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中间项等于首尾项之和的一半；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若项数为奇数，则和等于中间项的倍数。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任意两项之差是常数；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等比数列定义：从第二项起，每一项与它的前一项的比值等于同一个常数的一种数列。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等比数列性质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任意两项之积是常数；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任意两项之商是常数；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所有项的乘积等于首项和末项的乘积的n次方根（n为项数）；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若项数为奇数，则积等于中间项的倍数。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等比数列及其性质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数列通项公式求解方法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通过观察数列前几项，找出数列项与项数之间的关系，从而推出通项公式。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递推法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根据已知的递推关系式，逐步推导出数列的通项公式。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待定系数法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在已知数列前几项的基础上，设出数列的通项公式，通过比较系数，求出待定系数，从而得到通项公式。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数学归纳法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通过数学归纳法证明数列通项公式的正确性。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数列求和技巧与应用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等差数列求和公式及推导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等差数列求和公式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$S_n = frac{n}{2} [2a_1 + (n-1)d]$，其中 $a_1$ 是首项，$d$ 是公差，$n$ 是项数。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推导过程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通过等差数列的通项公式 $a_n = a_1 + (n-1)d$，将求和公式中的每一项用通项公式表示，然后求和得到等差数列的求和公式。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等比数列求和公式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$S_n = frac{a_1(1 - r^n)}{1 - r}$，其中 $a_1$ 是首项，$r$ 是公比，$n$ 是项数。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推导过程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通过等比数列的通项公式 $a_n = a_1 times r^{(n-1)}$，将求和公式中的每一项用通项公式表示，然后求和得到等比数列的求和公式。注意当公比 $r = 1$ 时，等比数列变为常数列，求和公式变为 $S_n = n times a_1$。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等比数列求和公式及推导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分组求和法应用举例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分组求和法是将一个复杂的数列分成几个简单的数列，然后分别求和的方法。例如，对于数列 $1 + 2x + 3x^2 + \ldots + nx^{n-1}$，可以将其分组为 $(1 + 2 + \ldots + n) + (x + 2x + \ldots + nx) + \ldots + (x^{n-1} + 2x^{n-1} + \ldots + nx^{n-1})$，然后分别对每个分组应用等差数列求和公式进行求解。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8869284" y="1724456"/>
            <a:ext cx="1112806" cy="1111282"/>
            <a:chOff x="8869284" y="1724456"/>
            <a:chExt cx="1112806" cy="1111282"/>
          </a:xfrm>
        </p:grpSpPr>
        <p:sp>
          <p:nvSpPr>
            <p:cNvPr id="26" name="AutoShape 26"/>
            <p:cNvSpPr/>
            <p:nvPr/>
          </p:nvSpPr>
          <p:spPr>
            <a:xfrm>
              <a:off x="8869284" y="1724456"/>
              <a:ext cx="1112806" cy="111128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8" name="AutoShape 28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7154784" y="2168988"/>
            <a:ext cx="754094" cy="754094"/>
            <a:chOff x="7154784" y="2168988"/>
            <a:chExt cx="754094" cy="754094"/>
          </a:xfrm>
        </p:grpSpPr>
        <p:sp>
          <p:nvSpPr>
            <p:cNvPr id="31" name="AutoShape 31"/>
            <p:cNvSpPr/>
            <p:nvPr/>
          </p:nvSpPr>
          <p:spPr>
            <a:xfrm>
              <a:off x="7154784" y="2168988"/>
              <a:ext cx="754094" cy="7540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AutoShape 32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9888459" y="3223119"/>
            <a:ext cx="996982" cy="996982"/>
            <a:chOff x="9888459" y="3223119"/>
            <a:chExt cx="996982" cy="996982"/>
          </a:xfrm>
        </p:grpSpPr>
        <p:sp>
          <p:nvSpPr>
            <p:cNvPr id="37" name="AutoShape 37"/>
            <p:cNvSpPr/>
            <p:nvPr/>
          </p:nvSpPr>
          <p:spPr>
            <a:xfrm>
              <a:off x="9888459" y="3223119"/>
              <a:ext cx="996982" cy="99698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6438790" y="3427907"/>
            <a:ext cx="941356" cy="939832"/>
            <a:chOff x="6438790" y="3427907"/>
            <a:chExt cx="941356" cy="939832"/>
          </a:xfrm>
        </p:grpSpPr>
        <p:sp>
          <p:nvSpPr>
            <p:cNvPr id="39" name="AutoShape 39"/>
            <p:cNvSpPr/>
            <p:nvPr/>
          </p:nvSpPr>
          <p:spPr>
            <a:xfrm>
              <a:off x="6438790" y="3427907"/>
              <a:ext cx="941356" cy="93983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41" name="AutoShape 41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7334997" y="4608940"/>
            <a:ext cx="1147763" cy="1147763"/>
            <a:chOff x="7334997" y="4608940"/>
            <a:chExt cx="1147763" cy="1147763"/>
          </a:xfrm>
        </p:grpSpPr>
        <p:sp>
          <p:nvSpPr>
            <p:cNvPr id="45" name="AutoShape 45"/>
            <p:cNvSpPr/>
            <p:nvPr/>
          </p:nvSpPr>
          <p:spPr>
            <a:xfrm>
              <a:off x="7334997" y="4608940"/>
              <a:ext cx="1147763" cy="114776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7" name="AutoShape 47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9" name="Freeform 49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0" name="Group 50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51" name="Freeform 51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错位相减法是一种求解等比数列前 $n$ 项和的方法。具体步骤是：首先写出等比数列的前 $n$ 项和 $S_n$，然后将 $S_n$ 的每一项乘以公比 $r$ 得到新的数列 $rS_n$，接着将 $S_n$ 和 $rS_n$ 做差得到 $(1 - r)S_n$，最后解出 $S_n$。例如，对于等比数列 $1 + x + x^2 + \ldots + x^{n-1}$，其前 $n$ 项和 $S_n = \frac{1 - x^n}{1 - x}$，可以通过错位相减法求解得到。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错位相减法应用举例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数学归纳法原理与步骤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数学归纳法是一种证明与自然数n有关的命题的数学方法。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它的基本原理是：首先证明当n取第一个值（通常是n=1或n=0）时命题成立，然后假设当n=k时命题成立，证明当n=k+1时命题也成立。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根据这一原理，我们可以推断出对于所有的自然数n，命题都成立。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数学归纳法基本原理介绍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https://d.book118.com/955243221141011101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2024-09-09T22:00:03.575</cp:lastPrinted>
  <dcterms:created xsi:type="dcterms:W3CDTF">2024-09-09T14:00:03Z</dcterms:created>
  <dcterms:modified xsi:type="dcterms:W3CDTF">2024-09-09T14:00:05Z</dcterms:modified>
</cp:coreProperties>
</file>