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3C12A-F3C0-41F9-B433-A7A6855A1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04014-82E7-4AEB-A8EA-663F49887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AD66A-9BCD-4680-AF20-2685B5824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51271-BAC1-4626-B7E8-456E8E51D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CE9C8-E514-48C6-92F3-08FE411B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C3F9E7-0316-463D-A05E-F18D0F7E7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072DA2-2EF5-44A8-BD7B-8C3A2F734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048CF-63AB-4C89-B63F-48AACC139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3EB3E-ADEC-49F2-B0FE-73D9A7311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EB2D6-A872-4E4F-9C2E-EBF82665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0F80A-031D-4C49-B095-98CBE771F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24410313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合金的熔炼与浇注工程技能训练课件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合金熔炼基础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合金的熔炼工艺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合金的浇注技术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合金熔炼与浇注中的问题与解决方案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合金熔炼基础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85" r="246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合金元素的作用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通过添加高熔点的元素，提高合金的强度和硬度。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通过添加塑性较好的元素，降低合金的加工难度。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通过添加细化基体组织的元素，使合金在高温下保持稳定的组织结构。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通过添加提高抗氧化性的元素，提高合金的使用寿命。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强化基体元素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改善加工性能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稳定组织结构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提高抗氧化性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将各种金属原材料按照一定比例混合，通过加热至熔点以上，使金属完全熔化成液态合金。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熔炼过程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在熔炼过程中，通过控制温度、压力和时间等参数，使各种金属原子充分混合，形成均匀的合金组织。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熔炼原理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根据合金的种类和生产规模，选择合适的熔炼设备，如电弧炉、感应炉、真空炉等。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熔炼设备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合金的熔炼原理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熔炼设备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用于合金熔炼的设备主要包括电弧炉、感应炉、真空炉等。这些设备能够提供高温、高压或真空环境，使金属原材料充分熔化并混合。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浇注工具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浇注工具包括浇包、流槽、流口等，用于将液态合金引入模具中。浇注工具的设计和选择对于浇注质量和效率有很大影响。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其他工具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除熔炼设备和浇注工具外，合金熔炼还需要其他辅助工具，如搅拌器、称量工具、夹具等。这些工具在合金熔炼过程中起到重要作用，能够提高生产效率和产品质量。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合金的熔炼设备与工具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合金的熔炼工艺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根据产品需求选择合适的原材料，确保质量、性能和成本效益。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对熔炼设备进行全面检查，确保其处于良好工作状态，无安全隐患。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准备必要的工具和测量仪器，如钳子、夹具、温度计等。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熔炼前的准备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99" b="1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合金的熔炼过程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将原材料加热至熔点以上，使其熔化成液态。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混合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将熔化的金属充分混合，确保成分均匀。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去除熔体中的杂质和气体，提高金属的纯净度。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将熔体冷却至所需温度，可以采用不同的冷却方法来获得所需的金属结构。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进一步处理熔体，如脱气、除渣等，以提高其质量。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将冷却后的金属浇注到模具中，形成所需形状的金属零件。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浇注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熔炼后的处理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https://d.book118.com/955244103133011040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2024-08-31T12:21:22.508</cp:lastPrinted>
  <dcterms:created xsi:type="dcterms:W3CDTF">2024-08-31T04:21:22Z</dcterms:created>
  <dcterms:modified xsi:type="dcterms:W3CDTF">2024-08-31T04:21:24Z</dcterms:modified>
</cp:coreProperties>
</file>