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5AF58-40C5-46F7-B7B2-F57BF13D3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C44D1-733F-4E1F-816D-4D1426616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040B6-2C8F-4FAD-BE27-F78C4D6E8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B5349-4AD7-4841-9FF6-865F8536C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261509-C75F-4EB8-A2C2-62796B1DA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0A8073-9B11-4950-8BF7-E9AF0A856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7D3361-A238-4FEC-899B-F7D710FB5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8039B-29A0-4B8E-8350-4D6C3B134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9775E-F692-4699-959F-8516C3C5D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427F6-2081-4CC1-9A8C-C4A5424C7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6ADD7-411C-4EFB-98C6-8772002DB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441123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护理管理学计划职能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计划职能概述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护理管理计划实例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计划职能概述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计划职能是确定组织未来目标、制定实现目标的行动方案的过程，是组织管理的首要职能。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计划职能有助于明确组织目标，统一组织行动，提高组织效率和效益，减少资源浪费，为组织发展提供保障。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" r="2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计划与决策的关系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计划是为实现决策目标而进行的行动方案的设计和安排，是决策的延伸和具体化。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决策是计划的前提，计划是决策的逻辑延续。在实际工作中，决策和计划相互渗透、相互影响，不可分割。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收集相关信息，分析组织面临的机会与威胁、优势与劣势。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分析环境与形势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根据组织使命和战略，结合环境分析结果，制定具体的组织目标。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为实现目标制定具体的实施计划和措施，包括资源分配、时间安排等。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制定行动方案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对实施过程中出现的问题进行评估，及时调整计划以适应变化。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评估与调整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目标制定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目标应该明确、具体，能够清晰地表达护理管理的期望结果。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目标应该是可以衡量的，有明确的衡量标准和指标，以便评估实现情况。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目标应该是可行的，既不过于简单也不过于困难，能够激发团队的努力。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目标应该与护理管理的整体战略和愿景相关，能够支持组织目标的实现。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确保目标与组织战略和愿景保持一致，避免目标之间的冲突。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目标一致性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目标可考核性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目标可达成性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目标明确性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确保目标是可考核的，能够根据目标完成情况对团队或个人进行评估。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确保目标是可达成的，既不过于简单也不过于困难，能够激发团队的努力。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确保目标是明确、具体的，能够清晰地表达护理管理的期望结果。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通过分析组织的优势、劣势、机会和威胁，确定护理管理的重点和方向。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确定实现目标的关键因素，并将这些因素作为制定目标的依据。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关键成功因素分析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将整体目标分解为具体的子目标，以便更好地分配资源和责任。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根据目标实现的时间节点，制定里程碑计划，以便监控进度并及时调整计划。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制定里程碑计划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目标制定的方法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https://d.book118.com/955244112340011112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2024-09-19T13:10:02.934</cp:lastPrinted>
  <dcterms:created xsi:type="dcterms:W3CDTF">2024-09-19T05:10:02Z</dcterms:created>
  <dcterms:modified xsi:type="dcterms:W3CDTF">2024-09-19T05:10:04Z</dcterms:modified>
</cp:coreProperties>
</file>