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65A04-0BDD-405E-B86D-3E8D4F01F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3E998-8F83-4F87-BC5F-C184A7771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4F7FE-E3F8-4D91-B6E0-79D64809E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0B520-88E9-43E1-A07A-E7A44037C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300D1E-C1FA-4526-9483-85EBAABD8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B9D80D-D481-43B1-9371-AE188CBFB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03E534-434B-42AD-AC97-7CE0BF226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7B854-D9D1-45C8-BF97-6CC50D585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D9A19D-3217-4EBD-BBBD-5EF61A95D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AEAD7-246D-4F2A-90A4-1D16FDF27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F8A11-E6EB-487B-A1F6-54838899F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3021131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PPT picc患者居家护理\n## 1.PICC患者居家护理概述及重要性\n### 1.1什么是PICC患者居家护理\n### 1.2PICC患者居家护理的重要性\n### 1.3PICC患者居家护理的挑战与机遇\n## 2.PICC患者居家护理的准备工作\n### 2.1评估患者的居家护理需求\n### 2.2制定个性化的居家护理计划\n### 2.3培训患者及家属掌握PICC护理知识\n## 3.PICC患者居家护理的实施\n### 3.1保持PICC导管通畅与固定\n### 3.2观察与记录PICC相关并发症\n### 3.3合理安排患者的日常生活与活动\n## 4.PICC患者居家护理的并发症预防与处理\n### 4.1预防PICC导管相关感染\n### 4.2处理PICC导管堵塞与移位\n### 4.3应对PICC导管拔除与重置\n## 5.PICC患者居家护理的心理健康支持\n### 5.1关注患者的心理需求与变化\n### 5.2提供心理支持与心理疏导\n### 5.3促进患者建立良好的心理应对机制\n## 6.PICC患者居家护理的随访与指导\n### 6.1定期进行电话或上门随访\n### 6.2解答患者居家护理过程中的问题\n### 6.3调整护理计划与措施，提高护理效果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PPT picc患者居家护理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PICC患者居家护理概述及重要性</a:t>
            </a:r>
            <a:endParaRPr/>
          </a:p>
        </p:txBody>
      </p:sp>
      <p:sp>
        <p:nvSpPr>
          <p:cNvPr id="125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什么是PICC患者居家护理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PICC（经外周静脉穿刺中心静脉置管）是一种静脉输液技术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通过外周静脉将导管插入中心静脉，适用于长期输液、化疗等患者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减少患者反复穿刺的痛苦，提高生活质量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居家护理是指在患者家中进行的护理服务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由护士、患者及家属共同参与，确保患者安全、舒适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降低住院费用，提高患者及家属的满意度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PICC患者居家护理包括导管维护、并发症预防与处理、心理健康支持等方面</a:t>
            </a:r>
            <a:endParaRPr/>
          </a:p>
        </p:txBody>
      </p:sp>
      <p:cxnSp>
        <p:nvCxnSpPr>
          <p:cNvPr id="21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降低导管相关并发症的发生率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及时发现并处理导管堵塞、移位等问题，避免拔管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保持导管通畅，保证输液效果</a:t>
                </a:r>
                <a:endParaRPr/>
              </a:p>
            </p:txBody>
          </p:sp>
          <p:sp>
            <p:nvSpPr>
              <p:cNvPr id="22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提高患者的生活质量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减少患者因反复穿刺带来的痛苦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降低住院费用，减轻家庭经济负担</a:t>
                </a:r>
                <a:endParaRPr/>
              </a:p>
            </p:txBody>
          </p:sp>
          <p:sp>
            <p:nvSpPr>
              <p:cNvPr id="22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增强患者及家属的自信心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通过培训，让患者及家属掌握PICC护理知识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及时发现并处理问题，提高患者的自我管理能力</a:t>
                </a:r>
                <a:endParaRPr/>
              </a:p>
            </p:txBody>
          </p:sp>
          <p:sp>
            <p:nvSpPr>
              <p:cNvPr id="22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PICC患者居家护理的重要性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挑战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患者及家属的PICC护理知识水平参差不齐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居家护理过程中可能出现并发症，需要及时处理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患者心理需求与变化需要关注与支持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机遇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越来越多的医疗机构开展PICC居家护理服务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信息技术的发展为居家护理提供了便利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家庭参与式护理模式逐渐被认可与推广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PICC患者居家护理的挑战与机遇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0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PICC患者居家护理的准备工作</a:t>
            </a:r>
            <a:endParaRPr/>
          </a:p>
        </p:txBody>
      </p:sp>
      <p:sp>
        <p:nvSpPr>
          <p:cNvPr id="251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了解患者的病情、治疗计划及生活需求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评估患者的输液频率、用药种类及剂量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了解患者的日常生活习惯、活动能力及家庭支持情况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评估患者的导管情况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了解导管类型、插入部位及长度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检查导管固定、通畅及皮肤状况</a:t>
                </a:r>
                <a:endParaRPr/>
              </a:p>
            </p:txBody>
          </p:sp>
          <p:pic>
            <p:nvPicPr>
              <p:cNvPr id="26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评估患者的心理需求与应对能力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了解患者对PICC的认识及心理承受能力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评估患者在居家护理过程中可能出现的心理问题</a:t>
                </a:r>
                <a:endParaRPr/>
              </a:p>
            </p:txBody>
          </p:sp>
          <p:pic>
            <p:nvPicPr>
              <p:cNvPr id="26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评估患者的居家护理需求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根据患者的病情、治疗计划及生活需求制定护理计划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安排输液时间、用药顺序及导管维护时间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告知患者及家属导管维护的方法及注意事项</a:t>
                </a:r>
                <a:endParaRPr/>
              </a:p>
            </p:txBody>
          </p:sp>
          <p:pic>
            <p:nvPicPr>
              <p:cNvPr id="2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根据患者的导管情况制定护理计划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选择合适的导管固定方法及材料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告知患者及家属如何观察与记录导管相关并发症</a:t>
                </a:r>
                <a:endParaRPr/>
              </a:p>
            </p:txBody>
          </p:sp>
          <p:pic>
            <p:nvPicPr>
              <p:cNvPr id="28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根据患者的心理需求与应对能力制定护理计划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提供心理支持与心理疏导的方法及时间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帮助患者建立良好的心理应对机制</a:t>
                </a:r>
                <a:endParaRPr/>
              </a:p>
            </p:txBody>
          </p:sp>
          <p:pic>
            <p:nvPicPr>
              <p:cNvPr id="28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制定个性化的居家护理计划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培训患者及家属掌握PICC护理知识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1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理论知识培训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介绍PICC的概念、作用及并发症预防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讲解导管维护的方法及注意事项</a:t>
                </a:r>
                <a:endParaRPr/>
              </a:p>
            </p:txBody>
          </p:sp>
          <p:pic>
            <p:nvPicPr>
              <p:cNvPr id="2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96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操作技能培训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示范导管固定的正确方法及材料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示范观察与记录导管相关并发症的方法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1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应对心理问题的培训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介绍心理支持的方法及时间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讲解如何建立良好的心理应对机制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PICC患者居家护理的实施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保持PICC导管通畅与固定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保持导管通畅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定期冲洗导管，防止堵塞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注意输液速度，避免滴空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导管固定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使用合适的固定方法及材料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定期检查导管固定情况，及时调整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6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7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注意皮肤有无红肿、疼痛、渗液等异常情况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定期更换敷料，保持皮肤清洁干燥</a:t>
                </a:r>
                <a:endParaRPr/>
              </a:p>
            </p:txBody>
          </p:sp>
          <p:sp>
            <p:nvSpPr>
              <p:cNvPr id="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观察皮肤状况</a:t>
                </a:r>
                <a:endParaRPr/>
              </a:p>
            </p:txBody>
          </p:sp>
        </p:grpSp>
        <p:grpSp>
          <p:nvGrpSpPr>
            <p:cNvPr id="30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注意导管有无堵塞、移位等异常情况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定期检查导管通畅度，及时处理问题</a:t>
                </a:r>
                <a:endParaRPr/>
              </a:p>
            </p:txBody>
          </p:sp>
          <p:sp>
            <p:nvSpPr>
              <p:cNvPr id="32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观察导管情况</a:t>
                </a:r>
                <a:endParaRPr/>
              </a:p>
            </p:txBody>
          </p:sp>
          <p:sp>
            <p:nvSpPr>
              <p:cNvPr id="33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4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5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按照护理计划及时记录并发症的发生情况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有异常情况及时与护士沟通，寻求帮助</a:t>
                </a:r>
                <a:endParaRPr/>
              </a:p>
            </p:txBody>
          </p:sp>
          <p:sp>
            <p:nvSpPr>
              <p:cNvPr id="36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记录并发症</a:t>
                </a:r>
                <a:endParaRPr/>
              </a:p>
            </p:txBody>
          </p:sp>
          <p:sp>
            <p:nvSpPr>
              <p:cNvPr id="37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观察与记录PICC相关并发症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生活安排</a:t>
                </a:r>
                <a:endParaRPr/>
              </a:p>
            </p:txBody>
          </p:sp>
          <p:sp>
            <p:nvSpPr>
              <p:cNvPr id="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合理安排输液时间，避免影响患者休息与生活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注意个人卫生，保持居住环境整洁</a:t>
                </a:r>
                <a:endParaRPr/>
              </a:p>
            </p:txBody>
          </p:sp>
          <p:sp>
            <p:nvSpPr>
              <p:cNvPr id="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活动安排</a:t>
                </a:r>
                <a:endParaRPr/>
              </a:p>
            </p:txBody>
          </p:sp>
          <p:sp>
            <p:nvSpPr>
              <p:cNvPr id="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根据患者的活动能力及导管情况安排适当的活动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避免剧烈运动，防止导管移位或脱落</a:t>
                </a:r>
                <a:endParaRPr/>
              </a:p>
            </p:txBody>
          </p:sp>
          <p:sp>
            <p:nvSpPr>
              <p:cNvPr id="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合理安排患者的日常生活与活动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https://d.book118.com/955302113143011110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PPT picc患者居家护理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2024-09-15T17:58:56.785</cp:lastPrinted>
  <dcterms:created xsi:type="dcterms:W3CDTF">2024-09-15T09:58:56Z</dcterms:created>
  <dcterms:modified xsi:type="dcterms:W3CDTF">2024-09-15T09:58:58Z</dcterms:modified>
</cp:coreProperties>
</file>