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919AC-F1DB-4285-83AB-5D414136D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00C9C-1642-45A9-AA63-487CDCD9C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006C62-2150-45FE-A19A-8A9B45FF2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5483D9-E58B-4560-B7C3-E9B4A35C3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B27A45-6C6F-40A2-AEFE-D07B8DCC7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619313-90E5-4AA6-A740-F30C3FFC4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AFF4E1-2ABE-46B0-817B-AB21765ED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298689-1ED8-4D91-A035-BBFCB66E1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34CDAD-1A19-43EB-B4D8-1DB571D1B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C9010-DD72-4F0A-A448-5CF3C372A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4488F-9297-4A11-8C11-61B10F927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30311234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烫伤病人的症状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烫伤病人的护理措施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烫伤病人的康复指导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预防烫伤的措施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70" r="33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烫伤的程度取决于接触热源的时间、温度和物体的性质。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烫伤是指由于高温、热水、蒸汽等热力因素导致的皮肤和黏膜损伤。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轻度烫伤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中度烫伤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重度烫伤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026" r="1002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烫伤的分类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皮肤出现轻微的红斑、疼痛和肿胀，没有水疱和皮肤破损。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皮肤出现水疱、疼痛剧烈、红肿明显，可能伴随有皮肤破损和渗出。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皮肤出现焦痂、疼痛消失、创面苍白或焦黄，可能伴随有肌肉、骨骼等深部组织的损伤。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17" r="1881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763" r="187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烫伤的原因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接触热水、热汤等高温液体导致烫伤。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火焰直接接触皮肤导致烧伤。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接触高温物体，如热金属、玻璃等导致烫伤。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接触酸性、碱性等化学物质导致皮肤损伤。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热水烫伤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火焰烧伤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高温固体烫伤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化学烫伤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烫伤病人的症状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轻度烫伤的症状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皮肤发红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烫伤部位皮肤呈现红色，并伴有轻微肿胀。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水泡形成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在烫伤部位可能出现小水泡，内含淡黄色液体。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烫伤部位感到轻微疼痛，尤其在触碰或摩擦时。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烫伤部位表皮受损，出现糜烂现象。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皮肤糜烂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烫伤部位出现较大的水泡，可能融合成一片。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大量水泡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烫伤部位疼痛感明显，可能影响日常生活。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疼痛加剧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中度烫伤的症状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烫伤部位皮肤形成硬痂，颜色深暗。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皮肤焦痂形成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肌肉、骨骼受损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6152" b="615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严重疼痛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1927" b="2192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烫伤可能深入肌肉、骨骼，导致功能障碍。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烫伤部位疼痛剧烈，需要使用止痛药物缓解。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重度烫伤的症状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https://d.book118.com/955303112340011043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2024-09-06T00:45:12.299</cp:lastPrinted>
  <dcterms:created xsi:type="dcterms:W3CDTF">2024-09-05T16:45:12Z</dcterms:created>
  <dcterms:modified xsi:type="dcterms:W3CDTF">2024-09-05T16:45:14Z</dcterms:modified>
</cp:coreProperties>
</file>