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93751-DEEF-4EFC-B765-0B6EEFFDD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FD416-C883-4A05-A9F2-810359FD9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F5CB3-FDA4-4831-B6ED-AC780CEB8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892E7-C3B9-46F5-8C92-56982E35D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A75CE-A5AC-4BB8-BD22-8905B117F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025361-D657-4CD1-8176-B5BD41631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A33C19-B781-4A97-8A81-C6AF0B383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6D089-8300-47CE-B11C-D6A2CB8E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D72D8-D6FF-482C-9DED-16CE2DF87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C2A8D-41FF-4A45-897B-82506E2EE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292B4-3D31-46F7-A776-8C84FE24D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0323113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春江花月夜经典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诗歌内容与意境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诗歌艺术特色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诗歌主题思想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诗歌在文学史上的地位和影响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诗歌的当代价值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唐代诗歌的巅峰之作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作者张若虚的生平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诗歌背景与作者简介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《春江花月夜》是唐代诗人张若虚的一首长篇叙事诗，被誉为唐代诗歌的巅峰之作，代表了唐代诗歌的最高成就。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张若虚是唐代著名的诗人之一，他的生平事迹不详，但他的诗歌作品却流传至今，成为了中国文学史上的经典之作。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《春江花月夜》被誉为唐代诗歌的代表作之一，它以其优美的语言、深邃的意境和丰富的情感，成为了唐代诗歌中的经典之作。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唐代诗歌的代表作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《春江花月夜》以其卓越的艺术成就和深刻的思想内涵，对后世的诗歌创作产生了深远的影响，被誉为中国文学史上的经典之作。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对后世诗歌的影响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《春江花月夜》是中国文学史上的经典之作，它不仅代表了唐代诗歌的最高成就，也对后世的诗歌创作产生了深远的影响，被誉为中国文学史上的瑰宝之一。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在文学史上的地位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《春江花月夜》的地位和影响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诗歌内容与意境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春江潮水连海平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海上明月共潮生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滟滟随波千万里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诗人以春江为背景，描绘了潮水连接海平面的壮阔景象，展现出大自然的宏伟气势。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通过描绘海上明月与潮水共生的景象，营造出一种静谧而神秘的氛围。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形容月光照耀下的水面波光粼粼，随着波浪荡漾，景象美不胜收。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描绘春江夜景的美景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何处相思明月楼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可怜楼上月徘徊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应照离人妆镜台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抒发离情别绪和留恋之情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以月徘徊于楼上表达诗人对逝去时光的留恋，增添了几分伤感。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月光照进离人的房间，照在妆镜台上，勾起了诗人对远方亲人的思念。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诗人借明月楼表达了对远方亲人的思念之情，抒发了离情别绪。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情景交融，富有哲理意味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诗人提出哲学性的问题，探讨人类与宇宙的关系，富有哲理意味。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通过对江月照耀人类的思考，表达了诗人对人类历史和文明的深刻关切。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诗人感叹人生的短暂和无常，以及人类历史的绵延不绝，情景交融，引人深思。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江畔何人初见月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江月何年初照人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人生代代无穷已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诗歌艺术特色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诗中采用了大量的对仗手法，如“春江潮水连海平，海上明月共潮生”等，使得诗句在形式上更加工整美观。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诗人还巧妙地运用押韵和平仄等音韵手法，使得整首诗读起来朗朗上口，具有和谐的音乐美感。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对仗工整，音韵和谐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意象丰富，意境深远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这些意象不仅各自具有独特的审美价值，还共同营造了一个深远而幽静的意境，使读者仿佛置身于诗中所描绘的美景之中。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诗中通过描绘春江、花、月、夜等自然景物，构建了一个丰富而唯美的意象世界。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语言优美，富有感染力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诗人运用生动准确的语言描绘景物和表达情感，使得诗句既具有形象感又富有内涵。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整首诗的语言风格优美典雅，读起来令人陶醉，能够深深打动读者的心灵。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https://d.book118.com/955303231134011033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2024-08-28T12:46:04.598</cp:lastPrinted>
  <dcterms:created xsi:type="dcterms:W3CDTF">2024-08-28T04:46:04Z</dcterms:created>
  <dcterms:modified xsi:type="dcterms:W3CDTF">2024-08-28T04:46:06Z</dcterms:modified>
</cp:coreProperties>
</file>