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38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8769A1-1C60-4658-92DA-0A9FB90EB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E562C-4EE7-4CB3-9C9E-E8791644D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7C21B-BD6A-40A9-8117-6AD12402C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DE0DB7-4A25-496F-9926-53CF1C41B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6D2AAF-3888-4629-91DD-9C0B997BC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DADF1B-D3B6-4DE6-AB94-4AFBCB9CD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E590EB-3638-4C05-ADF1-425359215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047B15-47FB-41ED-B26B-A6333B0D7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A9C46-5A11-41C9-9FDA-A44E253E2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A4C8D8-6BED-4BD8-8ED3-27BE97A99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7220E7-3EAD-43A4-9389-96D553C8C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3176" y="1588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3176" y="1588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7" name="Freeform 7"/>
          <p:cNvSpPr/>
          <p:nvPr userDrawn="1"/>
        </p:nvSpPr>
        <p:spPr bwMode="auto">
          <a:xfrm>
            <a:off x="3176" y="1588"/>
            <a:ext cx="5137150" cy="4719638"/>
          </a:xfrm>
          <a:custGeom>
            <a:gdLst>
              <a:gd name="T0" fmla="*/ 0 w 3237"/>
              <a:gd name="T1" fmla="*/ 2829 h 2973"/>
              <a:gd name="T2" fmla="*/ 2500 w 3237"/>
              <a:gd name="T3" fmla="*/ 2100 h 2973"/>
              <a:gd name="T4" fmla="*/ 2627 w 3237"/>
              <a:gd name="T5" fmla="*/ 696 h 2973"/>
              <a:gd name="T6" fmla="*/ 1651 w 3237"/>
              <a:gd name="T7" fmla="*/ 0 h 2973"/>
              <a:gd name="T8" fmla="*/ 0 w 3237"/>
              <a:gd name="T9" fmla="*/ 0 h 2973"/>
              <a:gd name="T10" fmla="*/ 0 w 3237"/>
              <a:gd name="T11" fmla="*/ 2829 h 29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7" h="2973">
                <a:moveTo>
                  <a:pt x="0" y="2829"/>
                </a:moveTo>
                <a:cubicBezTo>
                  <a:pt x="742" y="2973"/>
                  <a:pt x="1873" y="2655"/>
                  <a:pt x="2500" y="2100"/>
                </a:cubicBezTo>
                <a:cubicBezTo>
                  <a:pt x="3237" y="1448"/>
                  <a:pt x="2868" y="994"/>
                  <a:pt x="2627" y="696"/>
                </a:cubicBezTo>
                <a:cubicBezTo>
                  <a:pt x="2481" y="516"/>
                  <a:pt x="2011" y="214"/>
                  <a:pt x="16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29"/>
                  <a:pt x="0" y="2829"/>
                  <a:pt x="0" y="2829"/>
                </a:cubicBezTo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8" name="Freeform 8"/>
          <p:cNvSpPr/>
          <p:nvPr userDrawn="1"/>
        </p:nvSpPr>
        <p:spPr bwMode="auto">
          <a:xfrm>
            <a:off x="5484813" y="1588"/>
            <a:ext cx="6707188" cy="6858000"/>
          </a:xfrm>
          <a:custGeom>
            <a:gdLst>
              <a:gd name="T0" fmla="*/ 4226 w 4226"/>
              <a:gd name="T1" fmla="*/ 0 h 4320"/>
              <a:gd name="T2" fmla="*/ 3519 w 4226"/>
              <a:gd name="T3" fmla="*/ 0 h 4320"/>
              <a:gd name="T4" fmla="*/ 3144 w 4226"/>
              <a:gd name="T5" fmla="*/ 1443 h 4320"/>
              <a:gd name="T6" fmla="*/ 1306 w 4226"/>
              <a:gd name="T7" fmla="*/ 1737 h 4320"/>
              <a:gd name="T8" fmla="*/ 368 w 4226"/>
              <a:gd name="T9" fmla="*/ 2987 h 4320"/>
              <a:gd name="T10" fmla="*/ 1234 w 4226"/>
              <a:gd name="T11" fmla="*/ 4320 h 4320"/>
              <a:gd name="T12" fmla="*/ 4226 w 4226"/>
              <a:gd name="T13" fmla="*/ 4320 h 4320"/>
              <a:gd name="T14" fmla="*/ 4226 w 4226"/>
              <a:gd name="T15" fmla="*/ 0 h 43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26" h="4320">
                <a:moveTo>
                  <a:pt x="4226" y="0"/>
                </a:moveTo>
                <a:cubicBezTo>
                  <a:pt x="3519" y="0"/>
                  <a:pt x="3519" y="0"/>
                  <a:pt x="3519" y="0"/>
                </a:cubicBezTo>
                <a:cubicBezTo>
                  <a:pt x="3522" y="425"/>
                  <a:pt x="3484" y="1266"/>
                  <a:pt x="3144" y="1443"/>
                </a:cubicBezTo>
                <a:cubicBezTo>
                  <a:pt x="2684" y="1682"/>
                  <a:pt x="1637" y="1664"/>
                  <a:pt x="1306" y="1737"/>
                </a:cubicBezTo>
                <a:cubicBezTo>
                  <a:pt x="975" y="1811"/>
                  <a:pt x="0" y="2179"/>
                  <a:pt x="368" y="2987"/>
                </a:cubicBezTo>
                <a:cubicBezTo>
                  <a:pt x="582" y="3458"/>
                  <a:pt x="958" y="3972"/>
                  <a:pt x="1234" y="4320"/>
                </a:cubicBezTo>
                <a:cubicBezTo>
                  <a:pt x="4226" y="4320"/>
                  <a:pt x="4226" y="4320"/>
                  <a:pt x="4226" y="4320"/>
                </a:cubicBezTo>
                <a:lnTo>
                  <a:pt x="422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877888" y="965200"/>
            <a:ext cx="3714751" cy="5305425"/>
            <a:chOff x="877888" y="965200"/>
            <a:chExt cx="3714751" cy="5305425"/>
          </a:xfrm>
        </p:grpSpPr>
        <p:sp>
          <p:nvSpPr>
            <p:cNvPr id="9" name="Oval 9"/>
            <p:cNvSpPr>
              <a:spLocks noChangeArrowheads="1"/>
            </p:cNvSpPr>
            <p:nvPr userDrawn="1"/>
          </p:nvSpPr>
          <p:spPr bwMode="auto">
            <a:xfrm>
              <a:off x="1366838" y="6121400"/>
              <a:ext cx="2724150" cy="149225"/>
            </a:xfrm>
            <a:prstGeom prst="ellipse">
              <a:avLst/>
            </a:prstGeom>
            <a:solidFill>
              <a:schemeClr val="accent1">
                <a:lumMod val="50000"/>
                <a:alpha val="3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" name="Freeform 10"/>
            <p:cNvSpPr/>
            <p:nvPr userDrawn="1"/>
          </p:nvSpPr>
          <p:spPr bwMode="auto">
            <a:xfrm>
              <a:off x="1738313" y="5775325"/>
              <a:ext cx="1951038" cy="374650"/>
            </a:xfrm>
            <a:custGeom>
              <a:gdLst>
                <a:gd name="T0" fmla="*/ 1230 w 1230"/>
                <a:gd name="T1" fmla="*/ 236 h 236"/>
                <a:gd name="T2" fmla="*/ 132 w 1230"/>
                <a:gd name="T3" fmla="*/ 236 h 236"/>
                <a:gd name="T4" fmla="*/ 0 w 1230"/>
                <a:gd name="T5" fmla="*/ 125 h 236"/>
                <a:gd name="T6" fmla="*/ 0 w 1230"/>
                <a:gd name="T7" fmla="*/ 108 h 236"/>
                <a:gd name="T8" fmla="*/ 132 w 1230"/>
                <a:gd name="T9" fmla="*/ 0 h 236"/>
                <a:gd name="T10" fmla="*/ 1230 w 1230"/>
                <a:gd name="T11" fmla="*/ 0 h 236"/>
                <a:gd name="T12" fmla="*/ 1200 w 1230"/>
                <a:gd name="T13" fmla="*/ 113 h 236"/>
                <a:gd name="T14" fmla="*/ 1230 w 1230"/>
                <a:gd name="T15" fmla="*/ 236 h 2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0" h="236">
                  <a:moveTo>
                    <a:pt x="1230" y="236"/>
                  </a:moveTo>
                  <a:cubicBezTo>
                    <a:pt x="132" y="236"/>
                    <a:pt x="132" y="236"/>
                    <a:pt x="132" y="236"/>
                  </a:cubicBezTo>
                  <a:cubicBezTo>
                    <a:pt x="64" y="236"/>
                    <a:pt x="0" y="185"/>
                    <a:pt x="0" y="12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48"/>
                    <a:pt x="64" y="0"/>
                    <a:pt x="132" y="0"/>
                  </a:cubicBezTo>
                  <a:cubicBezTo>
                    <a:pt x="1230" y="0"/>
                    <a:pt x="1230" y="0"/>
                    <a:pt x="1230" y="0"/>
                  </a:cubicBezTo>
                  <a:cubicBezTo>
                    <a:pt x="1230" y="0"/>
                    <a:pt x="1200" y="39"/>
                    <a:pt x="1200" y="113"/>
                  </a:cubicBezTo>
                  <a:cubicBezTo>
                    <a:pt x="1200" y="197"/>
                    <a:pt x="1230" y="236"/>
                    <a:pt x="1230" y="23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" name="Freeform 11"/>
            <p:cNvSpPr/>
            <p:nvPr userDrawn="1"/>
          </p:nvSpPr>
          <p:spPr bwMode="auto">
            <a:xfrm>
              <a:off x="2616201" y="5791200"/>
              <a:ext cx="1093788" cy="366713"/>
            </a:xfrm>
            <a:custGeom>
              <a:gdLst>
                <a:gd name="T0" fmla="*/ 690 w 690"/>
                <a:gd name="T1" fmla="*/ 231 h 231"/>
                <a:gd name="T2" fmla="*/ 0 w 690"/>
                <a:gd name="T3" fmla="*/ 231 h 231"/>
                <a:gd name="T4" fmla="*/ 0 w 690"/>
                <a:gd name="T5" fmla="*/ 0 h 231"/>
                <a:gd name="T6" fmla="*/ 690 w 690"/>
                <a:gd name="T7" fmla="*/ 0 h 231"/>
                <a:gd name="T8" fmla="*/ 659 w 690"/>
                <a:gd name="T9" fmla="*/ 110 h 231"/>
                <a:gd name="T10" fmla="*/ 690 w 690"/>
                <a:gd name="T11" fmla="*/ 231 h 2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231">
                  <a:moveTo>
                    <a:pt x="690" y="231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0"/>
                    <a:pt x="659" y="37"/>
                    <a:pt x="659" y="110"/>
                  </a:cubicBezTo>
                  <a:cubicBezTo>
                    <a:pt x="659" y="194"/>
                    <a:pt x="690" y="231"/>
                    <a:pt x="690" y="23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" name="Freeform 12"/>
            <p:cNvSpPr/>
            <p:nvPr userDrawn="1"/>
          </p:nvSpPr>
          <p:spPr bwMode="auto">
            <a:xfrm>
              <a:off x="1770063" y="5773738"/>
              <a:ext cx="225425" cy="381000"/>
            </a:xfrm>
            <a:custGeom>
              <a:gdLst>
                <a:gd name="T0" fmla="*/ 133 w 142"/>
                <a:gd name="T1" fmla="*/ 240 h 240"/>
                <a:gd name="T2" fmla="*/ 0 w 142"/>
                <a:gd name="T3" fmla="*/ 128 h 240"/>
                <a:gd name="T4" fmla="*/ 0 w 142"/>
                <a:gd name="T5" fmla="*/ 112 h 240"/>
                <a:gd name="T6" fmla="*/ 38 w 142"/>
                <a:gd name="T7" fmla="*/ 32 h 240"/>
                <a:gd name="T8" fmla="*/ 132 w 142"/>
                <a:gd name="T9" fmla="*/ 0 h 240"/>
                <a:gd name="T10" fmla="*/ 141 w 142"/>
                <a:gd name="T11" fmla="*/ 8 h 240"/>
                <a:gd name="T12" fmla="*/ 134 w 142"/>
                <a:gd name="T13" fmla="*/ 16 h 240"/>
                <a:gd name="T14" fmla="*/ 20 w 142"/>
                <a:gd name="T15" fmla="*/ 112 h 240"/>
                <a:gd name="T16" fmla="*/ 20 w 142"/>
                <a:gd name="T17" fmla="*/ 128 h 240"/>
                <a:gd name="T18" fmla="*/ 133 w 142"/>
                <a:gd name="T19" fmla="*/ 224 h 240"/>
                <a:gd name="T20" fmla="*/ 142 w 142"/>
                <a:gd name="T21" fmla="*/ 232 h 240"/>
                <a:gd name="T22" fmla="*/ 133 w 142"/>
                <a:gd name="T23" fmla="*/ 240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40">
                  <a:moveTo>
                    <a:pt x="133" y="240"/>
                  </a:moveTo>
                  <a:cubicBezTo>
                    <a:pt x="57" y="240"/>
                    <a:pt x="0" y="191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81"/>
                    <a:pt x="12" y="53"/>
                    <a:pt x="38" y="32"/>
                  </a:cubicBezTo>
                  <a:cubicBezTo>
                    <a:pt x="64" y="11"/>
                    <a:pt x="97" y="0"/>
                    <a:pt x="132" y="0"/>
                  </a:cubicBezTo>
                  <a:cubicBezTo>
                    <a:pt x="138" y="0"/>
                    <a:pt x="141" y="4"/>
                    <a:pt x="141" y="8"/>
                  </a:cubicBezTo>
                  <a:cubicBezTo>
                    <a:pt x="141" y="13"/>
                    <a:pt x="139" y="16"/>
                    <a:pt x="134" y="16"/>
                  </a:cubicBezTo>
                  <a:cubicBezTo>
                    <a:pt x="69" y="16"/>
                    <a:pt x="20" y="58"/>
                    <a:pt x="20" y="11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0" y="182"/>
                    <a:pt x="68" y="224"/>
                    <a:pt x="133" y="224"/>
                  </a:cubicBezTo>
                  <a:cubicBezTo>
                    <a:pt x="139" y="224"/>
                    <a:pt x="142" y="228"/>
                    <a:pt x="142" y="232"/>
                  </a:cubicBezTo>
                  <a:cubicBezTo>
                    <a:pt x="142" y="237"/>
                    <a:pt x="138" y="240"/>
                    <a:pt x="133" y="24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" name="Freeform 13"/>
            <p:cNvSpPr/>
            <p:nvPr userDrawn="1"/>
          </p:nvSpPr>
          <p:spPr bwMode="auto">
            <a:xfrm>
              <a:off x="1714501" y="5759450"/>
              <a:ext cx="2008188" cy="406400"/>
            </a:xfrm>
            <a:custGeom>
              <a:gdLst>
                <a:gd name="T0" fmla="*/ 1266 w 1266"/>
                <a:gd name="T1" fmla="*/ 256 h 256"/>
                <a:gd name="T2" fmla="*/ 144 w 1266"/>
                <a:gd name="T3" fmla="*/ 256 h 256"/>
                <a:gd name="T4" fmla="*/ 0 w 1266"/>
                <a:gd name="T5" fmla="*/ 135 h 256"/>
                <a:gd name="T6" fmla="*/ 0 w 1266"/>
                <a:gd name="T7" fmla="*/ 118 h 256"/>
                <a:gd name="T8" fmla="*/ 144 w 1266"/>
                <a:gd name="T9" fmla="*/ 0 h 256"/>
                <a:gd name="T10" fmla="*/ 1266 w 1266"/>
                <a:gd name="T11" fmla="*/ 0 h 256"/>
                <a:gd name="T12" fmla="*/ 1266 w 1266"/>
                <a:gd name="T13" fmla="*/ 25 h 256"/>
                <a:gd name="T14" fmla="*/ 144 w 1266"/>
                <a:gd name="T15" fmla="*/ 25 h 256"/>
                <a:gd name="T16" fmla="*/ 35 w 1266"/>
                <a:gd name="T17" fmla="*/ 118 h 256"/>
                <a:gd name="T18" fmla="*/ 35 w 1266"/>
                <a:gd name="T19" fmla="*/ 135 h 256"/>
                <a:gd name="T20" fmla="*/ 144 w 1266"/>
                <a:gd name="T21" fmla="*/ 231 h 256"/>
                <a:gd name="T22" fmla="*/ 1266 w 1266"/>
                <a:gd name="T23" fmla="*/ 231 h 256"/>
                <a:gd name="T24" fmla="*/ 1266 w 1266"/>
                <a:gd name="T25" fmla="*/ 256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6" h="256">
                  <a:moveTo>
                    <a:pt x="1266" y="256"/>
                  </a:moveTo>
                  <a:cubicBezTo>
                    <a:pt x="144" y="256"/>
                    <a:pt x="144" y="256"/>
                    <a:pt x="144" y="256"/>
                  </a:cubicBezTo>
                  <a:cubicBezTo>
                    <a:pt x="67" y="256"/>
                    <a:pt x="0" y="203"/>
                    <a:pt x="0" y="13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3"/>
                    <a:pt x="65" y="0"/>
                    <a:pt x="144" y="0"/>
                  </a:cubicBezTo>
                  <a:cubicBezTo>
                    <a:pt x="1266" y="0"/>
                    <a:pt x="1266" y="0"/>
                    <a:pt x="1266" y="0"/>
                  </a:cubicBezTo>
                  <a:cubicBezTo>
                    <a:pt x="1266" y="25"/>
                    <a:pt x="1266" y="25"/>
                    <a:pt x="1266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83" y="25"/>
                    <a:pt x="35" y="68"/>
                    <a:pt x="35" y="118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87"/>
                    <a:pt x="85" y="231"/>
                    <a:pt x="144" y="231"/>
                  </a:cubicBezTo>
                  <a:cubicBezTo>
                    <a:pt x="1266" y="231"/>
                    <a:pt x="1266" y="231"/>
                    <a:pt x="1266" y="231"/>
                  </a:cubicBezTo>
                  <a:lnTo>
                    <a:pt x="1266" y="2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" name="Freeform 14"/>
            <p:cNvSpPr/>
            <p:nvPr userDrawn="1"/>
          </p:nvSpPr>
          <p:spPr bwMode="auto">
            <a:xfrm>
              <a:off x="2006601" y="4370388"/>
              <a:ext cx="1289050" cy="279400"/>
            </a:xfrm>
            <a:custGeom>
              <a:gdLst>
                <a:gd name="T0" fmla="*/ 813 w 813"/>
                <a:gd name="T1" fmla="*/ 176 h 176"/>
                <a:gd name="T2" fmla="*/ 95 w 813"/>
                <a:gd name="T3" fmla="*/ 176 h 176"/>
                <a:gd name="T4" fmla="*/ 0 w 813"/>
                <a:gd name="T5" fmla="*/ 89 h 176"/>
                <a:gd name="T6" fmla="*/ 0 w 813"/>
                <a:gd name="T7" fmla="*/ 77 h 176"/>
                <a:gd name="T8" fmla="*/ 95 w 813"/>
                <a:gd name="T9" fmla="*/ 0 h 176"/>
                <a:gd name="T10" fmla="*/ 813 w 813"/>
                <a:gd name="T11" fmla="*/ 0 h 176"/>
                <a:gd name="T12" fmla="*/ 790 w 813"/>
                <a:gd name="T13" fmla="*/ 84 h 176"/>
                <a:gd name="T14" fmla="*/ 813 w 813"/>
                <a:gd name="T15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176">
                  <a:moveTo>
                    <a:pt x="813" y="176"/>
                  </a:moveTo>
                  <a:cubicBezTo>
                    <a:pt x="95" y="176"/>
                    <a:pt x="95" y="176"/>
                    <a:pt x="95" y="176"/>
                  </a:cubicBezTo>
                  <a:cubicBezTo>
                    <a:pt x="44" y="176"/>
                    <a:pt x="0" y="134"/>
                    <a:pt x="0" y="89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2"/>
                    <a:pt x="44" y="0"/>
                    <a:pt x="95" y="0"/>
                  </a:cubicBezTo>
                  <a:cubicBezTo>
                    <a:pt x="813" y="0"/>
                    <a:pt x="813" y="0"/>
                    <a:pt x="813" y="0"/>
                  </a:cubicBezTo>
                  <a:cubicBezTo>
                    <a:pt x="813" y="0"/>
                    <a:pt x="790" y="29"/>
                    <a:pt x="790" y="84"/>
                  </a:cubicBezTo>
                  <a:cubicBezTo>
                    <a:pt x="790" y="147"/>
                    <a:pt x="813" y="176"/>
                    <a:pt x="813" y="17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" name="Freeform 15"/>
            <p:cNvSpPr/>
            <p:nvPr userDrawn="1"/>
          </p:nvSpPr>
          <p:spPr bwMode="auto">
            <a:xfrm>
              <a:off x="2401888" y="4370388"/>
              <a:ext cx="909638" cy="279400"/>
            </a:xfrm>
            <a:custGeom>
              <a:gdLst>
                <a:gd name="T0" fmla="*/ 574 w 574"/>
                <a:gd name="T1" fmla="*/ 176 h 176"/>
                <a:gd name="T2" fmla="*/ 0 w 574"/>
                <a:gd name="T3" fmla="*/ 176 h 176"/>
                <a:gd name="T4" fmla="*/ 0 w 574"/>
                <a:gd name="T5" fmla="*/ 0 h 176"/>
                <a:gd name="T6" fmla="*/ 574 w 574"/>
                <a:gd name="T7" fmla="*/ 0 h 176"/>
                <a:gd name="T8" fmla="*/ 551 w 574"/>
                <a:gd name="T9" fmla="*/ 84 h 176"/>
                <a:gd name="T10" fmla="*/ 574 w 574"/>
                <a:gd name="T11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76">
                  <a:moveTo>
                    <a:pt x="574" y="17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4" y="0"/>
                    <a:pt x="551" y="29"/>
                    <a:pt x="551" y="84"/>
                  </a:cubicBezTo>
                  <a:cubicBezTo>
                    <a:pt x="551" y="147"/>
                    <a:pt x="574" y="176"/>
                    <a:pt x="574" y="17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" name="Freeform 16"/>
            <p:cNvSpPr/>
            <p:nvPr userDrawn="1"/>
          </p:nvSpPr>
          <p:spPr bwMode="auto">
            <a:xfrm>
              <a:off x="2022476" y="4360863"/>
              <a:ext cx="169863" cy="287338"/>
            </a:xfrm>
            <a:custGeom>
              <a:gdLst>
                <a:gd name="T0" fmla="*/ 100 w 107"/>
                <a:gd name="T1" fmla="*/ 181 h 181"/>
                <a:gd name="T2" fmla="*/ 0 w 107"/>
                <a:gd name="T3" fmla="*/ 97 h 181"/>
                <a:gd name="T4" fmla="*/ 0 w 107"/>
                <a:gd name="T5" fmla="*/ 85 h 181"/>
                <a:gd name="T6" fmla="*/ 30 w 107"/>
                <a:gd name="T7" fmla="*/ 24 h 181"/>
                <a:gd name="T8" fmla="*/ 101 w 107"/>
                <a:gd name="T9" fmla="*/ 0 h 181"/>
                <a:gd name="T10" fmla="*/ 107 w 107"/>
                <a:gd name="T11" fmla="*/ 6 h 181"/>
                <a:gd name="T12" fmla="*/ 99 w 107"/>
                <a:gd name="T13" fmla="*/ 13 h 181"/>
                <a:gd name="T14" fmla="*/ 10 w 107"/>
                <a:gd name="T15" fmla="*/ 85 h 181"/>
                <a:gd name="T16" fmla="*/ 10 w 107"/>
                <a:gd name="T17" fmla="*/ 97 h 181"/>
                <a:gd name="T18" fmla="*/ 99 w 107"/>
                <a:gd name="T19" fmla="*/ 169 h 181"/>
                <a:gd name="T20" fmla="*/ 106 w 107"/>
                <a:gd name="T21" fmla="*/ 175 h 181"/>
                <a:gd name="T22" fmla="*/ 100 w 107"/>
                <a:gd name="T23" fmla="*/ 181 h 1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81">
                  <a:moveTo>
                    <a:pt x="100" y="181"/>
                  </a:moveTo>
                  <a:cubicBezTo>
                    <a:pt x="44" y="181"/>
                    <a:pt x="0" y="144"/>
                    <a:pt x="0" y="9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1"/>
                    <a:pt x="10" y="40"/>
                    <a:pt x="30" y="24"/>
                  </a:cubicBezTo>
                  <a:cubicBezTo>
                    <a:pt x="49" y="9"/>
                    <a:pt x="74" y="0"/>
                    <a:pt x="101" y="0"/>
                  </a:cubicBezTo>
                  <a:cubicBezTo>
                    <a:pt x="104" y="0"/>
                    <a:pt x="107" y="3"/>
                    <a:pt x="107" y="6"/>
                  </a:cubicBezTo>
                  <a:cubicBezTo>
                    <a:pt x="107" y="10"/>
                    <a:pt x="103" y="13"/>
                    <a:pt x="99" y="13"/>
                  </a:cubicBezTo>
                  <a:cubicBezTo>
                    <a:pt x="50" y="13"/>
                    <a:pt x="10" y="44"/>
                    <a:pt x="10" y="85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7"/>
                    <a:pt x="50" y="169"/>
                    <a:pt x="99" y="169"/>
                  </a:cubicBezTo>
                  <a:cubicBezTo>
                    <a:pt x="102" y="169"/>
                    <a:pt x="106" y="171"/>
                    <a:pt x="106" y="175"/>
                  </a:cubicBezTo>
                  <a:cubicBezTo>
                    <a:pt x="106" y="178"/>
                    <a:pt x="104" y="181"/>
                    <a:pt x="100" y="181"/>
                  </a:cubicBezTo>
                </a:path>
              </a:pathLst>
            </a:custGeom>
            <a:solidFill>
              <a:srgbClr val="3C6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9" name="Freeform 17"/>
            <p:cNvSpPr/>
            <p:nvPr userDrawn="1"/>
          </p:nvSpPr>
          <p:spPr bwMode="auto">
            <a:xfrm>
              <a:off x="1990726" y="4346575"/>
              <a:ext cx="1328738" cy="311150"/>
            </a:xfrm>
            <a:custGeom>
              <a:gdLst>
                <a:gd name="T0" fmla="*/ 838 w 838"/>
                <a:gd name="T1" fmla="*/ 196 h 196"/>
                <a:gd name="T2" fmla="*/ 103 w 838"/>
                <a:gd name="T3" fmla="*/ 196 h 196"/>
                <a:gd name="T4" fmla="*/ 0 w 838"/>
                <a:gd name="T5" fmla="*/ 104 h 196"/>
                <a:gd name="T6" fmla="*/ 0 w 838"/>
                <a:gd name="T7" fmla="*/ 92 h 196"/>
                <a:gd name="T8" fmla="*/ 103 w 838"/>
                <a:gd name="T9" fmla="*/ 0 h 196"/>
                <a:gd name="T10" fmla="*/ 838 w 838"/>
                <a:gd name="T11" fmla="*/ 0 h 196"/>
                <a:gd name="T12" fmla="*/ 838 w 838"/>
                <a:gd name="T13" fmla="*/ 20 h 196"/>
                <a:gd name="T14" fmla="*/ 103 w 838"/>
                <a:gd name="T15" fmla="*/ 20 h 196"/>
                <a:gd name="T16" fmla="*/ 20 w 838"/>
                <a:gd name="T17" fmla="*/ 92 h 196"/>
                <a:gd name="T18" fmla="*/ 20 w 838"/>
                <a:gd name="T19" fmla="*/ 104 h 196"/>
                <a:gd name="T20" fmla="*/ 103 w 838"/>
                <a:gd name="T21" fmla="*/ 181 h 196"/>
                <a:gd name="T22" fmla="*/ 838 w 838"/>
                <a:gd name="T23" fmla="*/ 181 h 196"/>
                <a:gd name="T24" fmla="*/ 838 w 838"/>
                <a:gd name="T25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96">
                  <a:moveTo>
                    <a:pt x="838" y="196"/>
                  </a:moveTo>
                  <a:cubicBezTo>
                    <a:pt x="103" y="196"/>
                    <a:pt x="103" y="196"/>
                    <a:pt x="103" y="196"/>
                  </a:cubicBezTo>
                  <a:cubicBezTo>
                    <a:pt x="45" y="196"/>
                    <a:pt x="0" y="155"/>
                    <a:pt x="0" y="10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2"/>
                    <a:pt x="44" y="0"/>
                    <a:pt x="103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38" y="20"/>
                    <a:pt x="838" y="20"/>
                    <a:pt x="838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57" y="20"/>
                    <a:pt x="20" y="54"/>
                    <a:pt x="20" y="92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43"/>
                    <a:pt x="59" y="181"/>
                    <a:pt x="103" y="181"/>
                  </a:cubicBezTo>
                  <a:cubicBezTo>
                    <a:pt x="838" y="181"/>
                    <a:pt x="838" y="181"/>
                    <a:pt x="838" y="181"/>
                  </a:cubicBezTo>
                  <a:lnTo>
                    <a:pt x="838" y="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0" name="Freeform 18"/>
            <p:cNvSpPr/>
            <p:nvPr userDrawn="1"/>
          </p:nvSpPr>
          <p:spPr bwMode="auto">
            <a:xfrm>
              <a:off x="1841501" y="4873625"/>
              <a:ext cx="1906588" cy="295275"/>
            </a:xfrm>
            <a:custGeom>
              <a:gdLst>
                <a:gd name="T0" fmla="*/ 1202 w 1202"/>
                <a:gd name="T1" fmla="*/ 186 h 186"/>
                <a:gd name="T2" fmla="*/ 91 w 1202"/>
                <a:gd name="T3" fmla="*/ 186 h 186"/>
                <a:gd name="T4" fmla="*/ 0 w 1202"/>
                <a:gd name="T5" fmla="*/ 97 h 186"/>
                <a:gd name="T6" fmla="*/ 0 w 1202"/>
                <a:gd name="T7" fmla="*/ 84 h 186"/>
                <a:gd name="T8" fmla="*/ 91 w 1202"/>
                <a:gd name="T9" fmla="*/ 0 h 186"/>
                <a:gd name="T10" fmla="*/ 1202 w 1202"/>
                <a:gd name="T11" fmla="*/ 0 h 186"/>
                <a:gd name="T12" fmla="*/ 1178 w 1202"/>
                <a:gd name="T13" fmla="*/ 89 h 186"/>
                <a:gd name="T14" fmla="*/ 1202 w 1202"/>
                <a:gd name="T15" fmla="*/ 186 h 1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2" h="186">
                  <a:moveTo>
                    <a:pt x="1202" y="186"/>
                  </a:moveTo>
                  <a:cubicBezTo>
                    <a:pt x="91" y="186"/>
                    <a:pt x="91" y="186"/>
                    <a:pt x="91" y="186"/>
                  </a:cubicBezTo>
                  <a:cubicBezTo>
                    <a:pt x="38" y="186"/>
                    <a:pt x="0" y="143"/>
                    <a:pt x="0" y="9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91" y="0"/>
                  </a:cubicBezTo>
                  <a:cubicBezTo>
                    <a:pt x="1202" y="0"/>
                    <a:pt x="1202" y="0"/>
                    <a:pt x="1202" y="0"/>
                  </a:cubicBezTo>
                  <a:cubicBezTo>
                    <a:pt x="1202" y="0"/>
                    <a:pt x="1178" y="32"/>
                    <a:pt x="1178" y="89"/>
                  </a:cubicBezTo>
                  <a:cubicBezTo>
                    <a:pt x="1178" y="154"/>
                    <a:pt x="1202" y="186"/>
                    <a:pt x="1202" y="18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1" name="Freeform 19"/>
            <p:cNvSpPr/>
            <p:nvPr userDrawn="1"/>
          </p:nvSpPr>
          <p:spPr bwMode="auto">
            <a:xfrm>
              <a:off x="2460626" y="4879975"/>
              <a:ext cx="1287463" cy="284163"/>
            </a:xfrm>
            <a:custGeom>
              <a:gdLst>
                <a:gd name="T0" fmla="*/ 812 w 812"/>
                <a:gd name="T1" fmla="*/ 0 h 179"/>
                <a:gd name="T2" fmla="*/ 0 w 812"/>
                <a:gd name="T3" fmla="*/ 0 h 179"/>
                <a:gd name="T4" fmla="*/ 0 w 812"/>
                <a:gd name="T5" fmla="*/ 179 h 179"/>
                <a:gd name="T6" fmla="*/ 812 w 812"/>
                <a:gd name="T7" fmla="*/ 179 h 179"/>
                <a:gd name="T8" fmla="*/ 788 w 812"/>
                <a:gd name="T9" fmla="*/ 85 h 179"/>
                <a:gd name="T10" fmla="*/ 812 w 812"/>
                <a:gd name="T11" fmla="*/ 0 h 1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2" h="179">
                  <a:moveTo>
                    <a:pt x="8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812" y="179"/>
                    <a:pt x="812" y="179"/>
                    <a:pt x="812" y="179"/>
                  </a:cubicBezTo>
                  <a:cubicBezTo>
                    <a:pt x="812" y="179"/>
                    <a:pt x="788" y="151"/>
                    <a:pt x="788" y="85"/>
                  </a:cubicBezTo>
                  <a:cubicBezTo>
                    <a:pt x="788" y="29"/>
                    <a:pt x="812" y="0"/>
                    <a:pt x="812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2" name="Freeform 20"/>
            <p:cNvSpPr/>
            <p:nvPr userDrawn="1"/>
          </p:nvSpPr>
          <p:spPr bwMode="auto">
            <a:xfrm>
              <a:off x="1849438" y="4867275"/>
              <a:ext cx="174625" cy="311150"/>
            </a:xfrm>
            <a:custGeom>
              <a:gdLst>
                <a:gd name="T0" fmla="*/ 99 w 110"/>
                <a:gd name="T1" fmla="*/ 196 h 196"/>
                <a:gd name="T2" fmla="*/ 0 w 110"/>
                <a:gd name="T3" fmla="*/ 103 h 196"/>
                <a:gd name="T4" fmla="*/ 0 w 110"/>
                <a:gd name="T5" fmla="*/ 90 h 196"/>
                <a:gd name="T6" fmla="*/ 102 w 110"/>
                <a:gd name="T7" fmla="*/ 0 h 196"/>
                <a:gd name="T8" fmla="*/ 110 w 110"/>
                <a:gd name="T9" fmla="*/ 8 h 196"/>
                <a:gd name="T10" fmla="*/ 99 w 110"/>
                <a:gd name="T11" fmla="*/ 16 h 196"/>
                <a:gd name="T12" fmla="*/ 9 w 110"/>
                <a:gd name="T13" fmla="*/ 90 h 196"/>
                <a:gd name="T14" fmla="*/ 9 w 110"/>
                <a:gd name="T15" fmla="*/ 103 h 196"/>
                <a:gd name="T16" fmla="*/ 95 w 110"/>
                <a:gd name="T17" fmla="*/ 180 h 196"/>
                <a:gd name="T18" fmla="*/ 106 w 110"/>
                <a:gd name="T19" fmla="*/ 188 h 196"/>
                <a:gd name="T20" fmla="*/ 99 w 110"/>
                <a:gd name="T21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96">
                  <a:moveTo>
                    <a:pt x="99" y="196"/>
                  </a:moveTo>
                  <a:cubicBezTo>
                    <a:pt x="43" y="196"/>
                    <a:pt x="0" y="155"/>
                    <a:pt x="0" y="10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0"/>
                    <a:pt x="44" y="0"/>
                    <a:pt x="102" y="0"/>
                  </a:cubicBezTo>
                  <a:cubicBezTo>
                    <a:pt x="107" y="0"/>
                    <a:pt x="110" y="3"/>
                    <a:pt x="110" y="8"/>
                  </a:cubicBezTo>
                  <a:cubicBezTo>
                    <a:pt x="110" y="12"/>
                    <a:pt x="104" y="16"/>
                    <a:pt x="99" y="16"/>
                  </a:cubicBezTo>
                  <a:cubicBezTo>
                    <a:pt x="51" y="16"/>
                    <a:pt x="9" y="49"/>
                    <a:pt x="9" y="90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46"/>
                    <a:pt x="48" y="180"/>
                    <a:pt x="95" y="180"/>
                  </a:cubicBezTo>
                  <a:cubicBezTo>
                    <a:pt x="100" y="180"/>
                    <a:pt x="106" y="184"/>
                    <a:pt x="106" y="188"/>
                  </a:cubicBezTo>
                  <a:cubicBezTo>
                    <a:pt x="106" y="193"/>
                    <a:pt x="104" y="196"/>
                    <a:pt x="99" y="19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3" name="Freeform 21"/>
            <p:cNvSpPr/>
            <p:nvPr userDrawn="1"/>
          </p:nvSpPr>
          <p:spPr bwMode="auto">
            <a:xfrm>
              <a:off x="1809751" y="4865688"/>
              <a:ext cx="1976438" cy="319088"/>
            </a:xfrm>
            <a:custGeom>
              <a:gdLst>
                <a:gd name="T0" fmla="*/ 1246 w 1246"/>
                <a:gd name="T1" fmla="*/ 201 h 201"/>
                <a:gd name="T2" fmla="*/ 108 w 1246"/>
                <a:gd name="T3" fmla="*/ 201 h 201"/>
                <a:gd name="T4" fmla="*/ 0 w 1246"/>
                <a:gd name="T5" fmla="*/ 102 h 201"/>
                <a:gd name="T6" fmla="*/ 0 w 1246"/>
                <a:gd name="T7" fmla="*/ 89 h 201"/>
                <a:gd name="T8" fmla="*/ 108 w 1246"/>
                <a:gd name="T9" fmla="*/ 0 h 201"/>
                <a:gd name="T10" fmla="*/ 1246 w 1246"/>
                <a:gd name="T11" fmla="*/ 0 h 201"/>
                <a:gd name="T12" fmla="*/ 1246 w 1246"/>
                <a:gd name="T13" fmla="*/ 20 h 201"/>
                <a:gd name="T14" fmla="*/ 108 w 1246"/>
                <a:gd name="T15" fmla="*/ 20 h 201"/>
                <a:gd name="T16" fmla="*/ 25 w 1246"/>
                <a:gd name="T17" fmla="*/ 89 h 201"/>
                <a:gd name="T18" fmla="*/ 25 w 1246"/>
                <a:gd name="T19" fmla="*/ 102 h 201"/>
                <a:gd name="T20" fmla="*/ 108 w 1246"/>
                <a:gd name="T21" fmla="*/ 186 h 201"/>
                <a:gd name="T22" fmla="*/ 1246 w 1246"/>
                <a:gd name="T23" fmla="*/ 186 h 201"/>
                <a:gd name="T24" fmla="*/ 1246 w 1246"/>
                <a:gd name="T25" fmla="*/ 201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6" h="201">
                  <a:moveTo>
                    <a:pt x="1246" y="201"/>
                  </a:moveTo>
                  <a:cubicBezTo>
                    <a:pt x="108" y="201"/>
                    <a:pt x="108" y="201"/>
                    <a:pt x="108" y="201"/>
                  </a:cubicBezTo>
                  <a:cubicBezTo>
                    <a:pt x="51" y="201"/>
                    <a:pt x="0" y="154"/>
                    <a:pt x="0" y="10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9"/>
                    <a:pt x="48" y="0"/>
                    <a:pt x="108" y="0"/>
                  </a:cubicBezTo>
                  <a:cubicBezTo>
                    <a:pt x="1246" y="0"/>
                    <a:pt x="1246" y="0"/>
                    <a:pt x="1246" y="0"/>
                  </a:cubicBezTo>
                  <a:cubicBezTo>
                    <a:pt x="1246" y="20"/>
                    <a:pt x="1246" y="20"/>
                    <a:pt x="1246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73" y="20"/>
                    <a:pt x="25" y="63"/>
                    <a:pt x="25" y="89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44"/>
                    <a:pt x="62" y="186"/>
                    <a:pt x="108" y="186"/>
                  </a:cubicBezTo>
                  <a:cubicBezTo>
                    <a:pt x="1246" y="186"/>
                    <a:pt x="1246" y="186"/>
                    <a:pt x="1246" y="186"/>
                  </a:cubicBezTo>
                  <a:lnTo>
                    <a:pt x="1246" y="2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4" name="Freeform 22"/>
            <p:cNvSpPr/>
            <p:nvPr userDrawn="1"/>
          </p:nvSpPr>
          <p:spPr bwMode="auto">
            <a:xfrm>
              <a:off x="2058988" y="5487988"/>
              <a:ext cx="596900" cy="255588"/>
            </a:xfrm>
            <a:custGeom>
              <a:gdLst>
                <a:gd name="T0" fmla="*/ 0 w 376"/>
                <a:gd name="T1" fmla="*/ 161 h 161"/>
                <a:gd name="T2" fmla="*/ 294 w 376"/>
                <a:gd name="T3" fmla="*/ 161 h 161"/>
                <a:gd name="T4" fmla="*/ 376 w 376"/>
                <a:gd name="T5" fmla="*/ 83 h 161"/>
                <a:gd name="T6" fmla="*/ 376 w 376"/>
                <a:gd name="T7" fmla="*/ 72 h 161"/>
                <a:gd name="T8" fmla="*/ 294 w 376"/>
                <a:gd name="T9" fmla="*/ 0 h 161"/>
                <a:gd name="T10" fmla="*/ 0 w 376"/>
                <a:gd name="T11" fmla="*/ 0 h 161"/>
                <a:gd name="T12" fmla="*/ 21 w 376"/>
                <a:gd name="T13" fmla="*/ 77 h 161"/>
                <a:gd name="T14" fmla="*/ 0 w 376"/>
                <a:gd name="T15" fmla="*/ 161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161">
                  <a:moveTo>
                    <a:pt x="0" y="161"/>
                  </a:moveTo>
                  <a:cubicBezTo>
                    <a:pt x="294" y="161"/>
                    <a:pt x="294" y="161"/>
                    <a:pt x="294" y="161"/>
                  </a:cubicBezTo>
                  <a:cubicBezTo>
                    <a:pt x="342" y="161"/>
                    <a:pt x="376" y="125"/>
                    <a:pt x="376" y="83"/>
                  </a:cubicBezTo>
                  <a:cubicBezTo>
                    <a:pt x="376" y="72"/>
                    <a:pt x="376" y="72"/>
                    <a:pt x="376" y="72"/>
                  </a:cubicBezTo>
                  <a:cubicBezTo>
                    <a:pt x="376" y="30"/>
                    <a:pt x="342" y="0"/>
                    <a:pt x="2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26"/>
                    <a:pt x="21" y="77"/>
                  </a:cubicBezTo>
                  <a:cubicBezTo>
                    <a:pt x="21" y="135"/>
                    <a:pt x="0" y="161"/>
                    <a:pt x="0" y="161"/>
                  </a:cubicBezTo>
                </a:path>
              </a:pathLst>
            </a:custGeom>
            <a:solidFill>
              <a:srgbClr val="FB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5" name="Freeform 23"/>
            <p:cNvSpPr/>
            <p:nvPr userDrawn="1"/>
          </p:nvSpPr>
          <p:spPr bwMode="auto">
            <a:xfrm>
              <a:off x="2517776" y="5473700"/>
              <a:ext cx="98425" cy="274638"/>
            </a:xfrm>
            <a:custGeom>
              <a:gdLst>
                <a:gd name="T0" fmla="*/ 7 w 62"/>
                <a:gd name="T1" fmla="*/ 173 h 173"/>
                <a:gd name="T2" fmla="*/ 2 w 62"/>
                <a:gd name="T3" fmla="*/ 170 h 173"/>
                <a:gd name="T4" fmla="*/ 4 w 62"/>
                <a:gd name="T5" fmla="*/ 162 h 173"/>
                <a:gd name="T6" fmla="*/ 48 w 62"/>
                <a:gd name="T7" fmla="*/ 83 h 173"/>
                <a:gd name="T8" fmla="*/ 4 w 62"/>
                <a:gd name="T9" fmla="*/ 11 h 173"/>
                <a:gd name="T10" fmla="*/ 2 w 62"/>
                <a:gd name="T11" fmla="*/ 3 h 173"/>
                <a:gd name="T12" fmla="*/ 11 w 62"/>
                <a:gd name="T13" fmla="*/ 1 h 173"/>
                <a:gd name="T14" fmla="*/ 62 w 62"/>
                <a:gd name="T15" fmla="*/ 83 h 173"/>
                <a:gd name="T16" fmla="*/ 11 w 62"/>
                <a:gd name="T17" fmla="*/ 172 h 173"/>
                <a:gd name="T18" fmla="*/ 7 w 62"/>
                <a:gd name="T19" fmla="*/ 173 h 1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73">
                  <a:moveTo>
                    <a:pt x="7" y="173"/>
                  </a:moveTo>
                  <a:cubicBezTo>
                    <a:pt x="5" y="173"/>
                    <a:pt x="3" y="172"/>
                    <a:pt x="2" y="170"/>
                  </a:cubicBezTo>
                  <a:cubicBezTo>
                    <a:pt x="0" y="168"/>
                    <a:pt x="1" y="164"/>
                    <a:pt x="4" y="162"/>
                  </a:cubicBezTo>
                  <a:cubicBezTo>
                    <a:pt x="19" y="154"/>
                    <a:pt x="48" y="158"/>
                    <a:pt x="48" y="83"/>
                  </a:cubicBezTo>
                  <a:cubicBezTo>
                    <a:pt x="48" y="36"/>
                    <a:pt x="4" y="11"/>
                    <a:pt x="4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1"/>
                  </a:cubicBezTo>
                  <a:cubicBezTo>
                    <a:pt x="13" y="2"/>
                    <a:pt x="62" y="30"/>
                    <a:pt x="62" y="83"/>
                  </a:cubicBezTo>
                  <a:cubicBezTo>
                    <a:pt x="62" y="144"/>
                    <a:pt x="13" y="171"/>
                    <a:pt x="11" y="172"/>
                  </a:cubicBezTo>
                  <a:cubicBezTo>
                    <a:pt x="10" y="173"/>
                    <a:pt x="8" y="173"/>
                    <a:pt x="7" y="17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6" name="Freeform 24"/>
            <p:cNvSpPr/>
            <p:nvPr userDrawn="1"/>
          </p:nvSpPr>
          <p:spPr bwMode="auto">
            <a:xfrm>
              <a:off x="2030413" y="5480050"/>
              <a:ext cx="1382713" cy="279400"/>
            </a:xfrm>
            <a:custGeom>
              <a:gdLst>
                <a:gd name="T0" fmla="*/ 778 w 872"/>
                <a:gd name="T1" fmla="*/ 0 h 176"/>
                <a:gd name="T2" fmla="*/ 0 w 872"/>
                <a:gd name="T3" fmla="*/ 0 h 176"/>
                <a:gd name="T4" fmla="*/ 0 w 872"/>
                <a:gd name="T5" fmla="*/ 10 h 176"/>
                <a:gd name="T6" fmla="*/ 336 w 872"/>
                <a:gd name="T7" fmla="*/ 10 h 176"/>
                <a:gd name="T8" fmla="*/ 367 w 872"/>
                <a:gd name="T9" fmla="*/ 77 h 176"/>
                <a:gd name="T10" fmla="*/ 330 w 872"/>
                <a:gd name="T11" fmla="*/ 156 h 176"/>
                <a:gd name="T12" fmla="*/ 0 w 872"/>
                <a:gd name="T13" fmla="*/ 156 h 176"/>
                <a:gd name="T14" fmla="*/ 0 w 872"/>
                <a:gd name="T15" fmla="*/ 176 h 176"/>
                <a:gd name="T16" fmla="*/ 778 w 872"/>
                <a:gd name="T17" fmla="*/ 176 h 176"/>
                <a:gd name="T18" fmla="*/ 872 w 872"/>
                <a:gd name="T19" fmla="*/ 86 h 176"/>
                <a:gd name="T20" fmla="*/ 872 w 872"/>
                <a:gd name="T21" fmla="*/ 75 h 176"/>
                <a:gd name="T22" fmla="*/ 778 w 872"/>
                <a:gd name="T23" fmla="*/ 0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2" h="176">
                  <a:moveTo>
                    <a:pt x="7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36" y="10"/>
                    <a:pt x="336" y="10"/>
                    <a:pt x="336" y="10"/>
                  </a:cubicBezTo>
                  <a:cubicBezTo>
                    <a:pt x="349" y="25"/>
                    <a:pt x="367" y="46"/>
                    <a:pt x="367" y="77"/>
                  </a:cubicBezTo>
                  <a:cubicBezTo>
                    <a:pt x="367" y="118"/>
                    <a:pt x="344" y="146"/>
                    <a:pt x="33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778" y="176"/>
                    <a:pt x="778" y="176"/>
                    <a:pt x="778" y="176"/>
                  </a:cubicBezTo>
                  <a:cubicBezTo>
                    <a:pt x="829" y="176"/>
                    <a:pt x="872" y="144"/>
                    <a:pt x="872" y="86"/>
                  </a:cubicBezTo>
                  <a:cubicBezTo>
                    <a:pt x="872" y="75"/>
                    <a:pt x="872" y="75"/>
                    <a:pt x="872" y="75"/>
                  </a:cubicBezTo>
                  <a:cubicBezTo>
                    <a:pt x="872" y="29"/>
                    <a:pt x="832" y="0"/>
                    <a:pt x="7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7" name="Freeform 25"/>
            <p:cNvSpPr/>
            <p:nvPr userDrawn="1"/>
          </p:nvSpPr>
          <p:spPr bwMode="auto">
            <a:xfrm>
              <a:off x="2752726" y="5480050"/>
              <a:ext cx="120650" cy="279400"/>
            </a:xfrm>
            <a:custGeom>
              <a:gdLst>
                <a:gd name="T0" fmla="*/ 76 w 76"/>
                <a:gd name="T1" fmla="*/ 89 h 176"/>
                <a:gd name="T2" fmla="*/ 50 w 76"/>
                <a:gd name="T3" fmla="*/ 0 h 176"/>
                <a:gd name="T4" fmla="*/ 0 w 76"/>
                <a:gd name="T5" fmla="*/ 0 h 176"/>
                <a:gd name="T6" fmla="*/ 26 w 76"/>
                <a:gd name="T7" fmla="*/ 89 h 176"/>
                <a:gd name="T8" fmla="*/ 0 w 76"/>
                <a:gd name="T9" fmla="*/ 176 h 176"/>
                <a:gd name="T10" fmla="*/ 50 w 76"/>
                <a:gd name="T11" fmla="*/ 176 h 176"/>
                <a:gd name="T12" fmla="*/ 76 w 76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76">
                  <a:moveTo>
                    <a:pt x="76" y="89"/>
                  </a:moveTo>
                  <a:cubicBezTo>
                    <a:pt x="76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6" y="147"/>
                    <a:pt x="76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8" name="Freeform 26"/>
            <p:cNvSpPr/>
            <p:nvPr userDrawn="1"/>
          </p:nvSpPr>
          <p:spPr bwMode="auto">
            <a:xfrm>
              <a:off x="3128963" y="5480050"/>
              <a:ext cx="122238" cy="279400"/>
            </a:xfrm>
            <a:custGeom>
              <a:gdLst>
                <a:gd name="T0" fmla="*/ 77 w 77"/>
                <a:gd name="T1" fmla="*/ 89 h 176"/>
                <a:gd name="T2" fmla="*/ 50 w 77"/>
                <a:gd name="T3" fmla="*/ 0 h 176"/>
                <a:gd name="T4" fmla="*/ 0 w 77"/>
                <a:gd name="T5" fmla="*/ 0 h 176"/>
                <a:gd name="T6" fmla="*/ 26 w 77"/>
                <a:gd name="T7" fmla="*/ 89 h 176"/>
                <a:gd name="T8" fmla="*/ 0 w 77"/>
                <a:gd name="T9" fmla="*/ 176 h 176"/>
                <a:gd name="T10" fmla="*/ 50 w 77"/>
                <a:gd name="T11" fmla="*/ 176 h 176"/>
                <a:gd name="T12" fmla="*/ 77 w 77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6">
                  <a:moveTo>
                    <a:pt x="77" y="89"/>
                  </a:moveTo>
                  <a:cubicBezTo>
                    <a:pt x="77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7" y="147"/>
                    <a:pt x="77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9" name="Freeform 27"/>
            <p:cNvSpPr/>
            <p:nvPr userDrawn="1"/>
          </p:nvSpPr>
          <p:spPr bwMode="auto">
            <a:xfrm>
              <a:off x="2663826" y="3979863"/>
              <a:ext cx="573088" cy="174625"/>
            </a:xfrm>
            <a:custGeom>
              <a:gdLst>
                <a:gd name="T0" fmla="*/ 362 w 362"/>
                <a:gd name="T1" fmla="*/ 110 h 110"/>
                <a:gd name="T2" fmla="*/ 63 w 362"/>
                <a:gd name="T3" fmla="*/ 110 h 110"/>
                <a:gd name="T4" fmla="*/ 0 w 362"/>
                <a:gd name="T5" fmla="*/ 56 h 110"/>
                <a:gd name="T6" fmla="*/ 0 w 362"/>
                <a:gd name="T7" fmla="*/ 49 h 110"/>
                <a:gd name="T8" fmla="*/ 63 w 362"/>
                <a:gd name="T9" fmla="*/ 0 h 110"/>
                <a:gd name="T10" fmla="*/ 362 w 362"/>
                <a:gd name="T11" fmla="*/ 0 h 110"/>
                <a:gd name="T12" fmla="*/ 347 w 362"/>
                <a:gd name="T13" fmla="*/ 53 h 110"/>
                <a:gd name="T14" fmla="*/ 362 w 362"/>
                <a:gd name="T15" fmla="*/ 110 h 1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2" h="110">
                  <a:moveTo>
                    <a:pt x="362" y="110"/>
                  </a:moveTo>
                  <a:cubicBezTo>
                    <a:pt x="63" y="110"/>
                    <a:pt x="63" y="110"/>
                    <a:pt x="63" y="110"/>
                  </a:cubicBezTo>
                  <a:cubicBezTo>
                    <a:pt x="31" y="110"/>
                    <a:pt x="0" y="84"/>
                    <a:pt x="0" y="5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1"/>
                    <a:pt x="31" y="0"/>
                    <a:pt x="63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47" y="18"/>
                    <a:pt x="347" y="53"/>
                  </a:cubicBezTo>
                  <a:cubicBezTo>
                    <a:pt x="347" y="92"/>
                    <a:pt x="362" y="110"/>
                    <a:pt x="362" y="11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30" name="Freeform 28"/>
            <p:cNvSpPr/>
            <p:nvPr userDrawn="1"/>
          </p:nvSpPr>
          <p:spPr bwMode="auto">
            <a:xfrm>
              <a:off x="2173288" y="3979863"/>
              <a:ext cx="582613" cy="166688"/>
            </a:xfrm>
            <a:custGeom>
              <a:gdLst>
                <a:gd name="T0" fmla="*/ 367 w 367"/>
                <a:gd name="T1" fmla="*/ 105 h 105"/>
                <a:gd name="T2" fmla="*/ 59 w 367"/>
                <a:gd name="T3" fmla="*/ 105 h 105"/>
                <a:gd name="T4" fmla="*/ 0 w 367"/>
                <a:gd name="T5" fmla="*/ 55 h 105"/>
                <a:gd name="T6" fmla="*/ 0 w 367"/>
                <a:gd name="T7" fmla="*/ 47 h 105"/>
                <a:gd name="T8" fmla="*/ 59 w 367"/>
                <a:gd name="T9" fmla="*/ 0 h 105"/>
                <a:gd name="T10" fmla="*/ 367 w 367"/>
                <a:gd name="T11" fmla="*/ 0 h 105"/>
                <a:gd name="T12" fmla="*/ 335 w 367"/>
                <a:gd name="T13" fmla="*/ 50 h 105"/>
                <a:gd name="T14" fmla="*/ 367 w 367"/>
                <a:gd name="T15" fmla="*/ 105 h 1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05">
                  <a:moveTo>
                    <a:pt x="367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27" y="105"/>
                    <a:pt x="0" y="83"/>
                    <a:pt x="0" y="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9"/>
                    <a:pt x="27" y="0"/>
                    <a:pt x="5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35" y="16"/>
                    <a:pt x="335" y="50"/>
                  </a:cubicBezTo>
                  <a:cubicBezTo>
                    <a:pt x="335" y="89"/>
                    <a:pt x="367" y="105"/>
                    <a:pt x="367" y="10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31" name="Freeform 29"/>
            <p:cNvSpPr/>
            <p:nvPr userDrawn="1"/>
          </p:nvSpPr>
          <p:spPr bwMode="auto">
            <a:xfrm>
              <a:off x="2703513" y="3971925"/>
              <a:ext cx="66675" cy="184150"/>
            </a:xfrm>
            <a:custGeom>
              <a:gdLst>
                <a:gd name="T0" fmla="*/ 37 w 42"/>
                <a:gd name="T1" fmla="*/ 116 h 116"/>
                <a:gd name="T2" fmla="*/ 41 w 42"/>
                <a:gd name="T3" fmla="*/ 114 h 116"/>
                <a:gd name="T4" fmla="*/ 39 w 42"/>
                <a:gd name="T5" fmla="*/ 109 h 116"/>
                <a:gd name="T6" fmla="*/ 9 w 42"/>
                <a:gd name="T7" fmla="*/ 55 h 116"/>
                <a:gd name="T8" fmla="*/ 39 w 42"/>
                <a:gd name="T9" fmla="*/ 7 h 116"/>
                <a:gd name="T10" fmla="*/ 41 w 42"/>
                <a:gd name="T11" fmla="*/ 2 h 116"/>
                <a:gd name="T12" fmla="*/ 34 w 42"/>
                <a:gd name="T13" fmla="*/ 1 h 116"/>
                <a:gd name="T14" fmla="*/ 0 w 42"/>
                <a:gd name="T15" fmla="*/ 55 h 116"/>
                <a:gd name="T16" fmla="*/ 34 w 42"/>
                <a:gd name="T17" fmla="*/ 115 h 116"/>
                <a:gd name="T18" fmla="*/ 37 w 42"/>
                <a:gd name="T19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115">
                  <a:moveTo>
                    <a:pt x="37" y="116"/>
                  </a:moveTo>
                  <a:cubicBezTo>
                    <a:pt x="38" y="116"/>
                    <a:pt x="40" y="115"/>
                    <a:pt x="41" y="114"/>
                  </a:cubicBezTo>
                  <a:cubicBezTo>
                    <a:pt x="42" y="112"/>
                    <a:pt x="41" y="110"/>
                    <a:pt x="39" y="109"/>
                  </a:cubicBezTo>
                  <a:cubicBezTo>
                    <a:pt x="38" y="108"/>
                    <a:pt x="9" y="92"/>
                    <a:pt x="9" y="55"/>
                  </a:cubicBezTo>
                  <a:cubicBezTo>
                    <a:pt x="9" y="24"/>
                    <a:pt x="39" y="7"/>
                    <a:pt x="39" y="7"/>
                  </a:cubicBezTo>
                  <a:cubicBezTo>
                    <a:pt x="41" y="6"/>
                    <a:pt x="42" y="3"/>
                    <a:pt x="41" y="2"/>
                  </a:cubicBez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0" y="19"/>
                    <a:pt x="0" y="55"/>
                  </a:cubicBezTo>
                  <a:cubicBezTo>
                    <a:pt x="0" y="96"/>
                    <a:pt x="33" y="115"/>
                    <a:pt x="34" y="115"/>
                  </a:cubicBezTo>
                  <a:cubicBezTo>
                    <a:pt x="35" y="116"/>
                    <a:pt x="36" y="116"/>
                    <a:pt x="37" y="11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2" name="Freeform 30"/>
            <p:cNvSpPr/>
            <p:nvPr userDrawn="1"/>
          </p:nvSpPr>
          <p:spPr bwMode="auto">
            <a:xfrm>
              <a:off x="2165351" y="3971925"/>
              <a:ext cx="1090613" cy="190500"/>
            </a:xfrm>
            <a:custGeom>
              <a:gdLst>
                <a:gd name="T0" fmla="*/ 64 w 688"/>
                <a:gd name="T1" fmla="*/ 120 h 120"/>
                <a:gd name="T2" fmla="*/ 688 w 688"/>
                <a:gd name="T3" fmla="*/ 120 h 120"/>
                <a:gd name="T4" fmla="*/ 688 w 688"/>
                <a:gd name="T5" fmla="*/ 110 h 120"/>
                <a:gd name="T6" fmla="*/ 64 w 688"/>
                <a:gd name="T7" fmla="*/ 110 h 120"/>
                <a:gd name="T8" fmla="*/ 10 w 688"/>
                <a:gd name="T9" fmla="*/ 60 h 120"/>
                <a:gd name="T10" fmla="*/ 10 w 688"/>
                <a:gd name="T11" fmla="*/ 52 h 120"/>
                <a:gd name="T12" fmla="*/ 64 w 688"/>
                <a:gd name="T13" fmla="*/ 10 h 120"/>
                <a:gd name="T14" fmla="*/ 688 w 688"/>
                <a:gd name="T15" fmla="*/ 10 h 120"/>
                <a:gd name="T16" fmla="*/ 688 w 688"/>
                <a:gd name="T17" fmla="*/ 0 h 120"/>
                <a:gd name="T18" fmla="*/ 64 w 688"/>
                <a:gd name="T19" fmla="*/ 0 h 120"/>
                <a:gd name="T20" fmla="*/ 0 w 688"/>
                <a:gd name="T21" fmla="*/ 52 h 120"/>
                <a:gd name="T22" fmla="*/ 0 w 688"/>
                <a:gd name="T23" fmla="*/ 60 h 120"/>
                <a:gd name="T24" fmla="*/ 64 w 688"/>
                <a:gd name="T25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8" h="120">
                  <a:moveTo>
                    <a:pt x="64" y="120"/>
                  </a:moveTo>
                  <a:cubicBezTo>
                    <a:pt x="688" y="120"/>
                    <a:pt x="688" y="120"/>
                    <a:pt x="688" y="120"/>
                  </a:cubicBezTo>
                  <a:cubicBezTo>
                    <a:pt x="688" y="110"/>
                    <a:pt x="688" y="110"/>
                    <a:pt x="688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37" y="110"/>
                    <a:pt x="10" y="86"/>
                    <a:pt x="10" y="6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29"/>
                    <a:pt x="35" y="10"/>
                    <a:pt x="64" y="10"/>
                  </a:cubicBezTo>
                  <a:cubicBezTo>
                    <a:pt x="688" y="10"/>
                    <a:pt x="688" y="10"/>
                    <a:pt x="688" y="1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7" y="0"/>
                    <a:pt x="0" y="21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92"/>
                    <a:pt x="30" y="120"/>
                    <a:pt x="64" y="12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3" name="Freeform 31"/>
            <p:cNvSpPr/>
            <p:nvPr userDrawn="1"/>
          </p:nvSpPr>
          <p:spPr bwMode="auto">
            <a:xfrm>
              <a:off x="2351088" y="3827463"/>
              <a:ext cx="604838" cy="144463"/>
            </a:xfrm>
            <a:custGeom>
              <a:gdLst>
                <a:gd name="T0" fmla="*/ 0 w 381"/>
                <a:gd name="T1" fmla="*/ 91 h 91"/>
                <a:gd name="T2" fmla="*/ 345 w 381"/>
                <a:gd name="T3" fmla="*/ 91 h 91"/>
                <a:gd name="T4" fmla="*/ 381 w 381"/>
                <a:gd name="T5" fmla="*/ 45 h 91"/>
                <a:gd name="T6" fmla="*/ 381 w 381"/>
                <a:gd name="T7" fmla="*/ 39 h 91"/>
                <a:gd name="T8" fmla="*/ 345 w 381"/>
                <a:gd name="T9" fmla="*/ 0 h 91"/>
                <a:gd name="T10" fmla="*/ 0 w 381"/>
                <a:gd name="T11" fmla="*/ 0 h 91"/>
                <a:gd name="T12" fmla="*/ 10 w 381"/>
                <a:gd name="T13" fmla="*/ 44 h 91"/>
                <a:gd name="T14" fmla="*/ 0 w 381"/>
                <a:gd name="T15" fmla="*/ 9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91">
                  <a:moveTo>
                    <a:pt x="0" y="91"/>
                  </a:moveTo>
                  <a:cubicBezTo>
                    <a:pt x="345" y="91"/>
                    <a:pt x="345" y="91"/>
                    <a:pt x="345" y="91"/>
                  </a:cubicBezTo>
                  <a:cubicBezTo>
                    <a:pt x="366" y="91"/>
                    <a:pt x="381" y="67"/>
                    <a:pt x="381" y="45"/>
                  </a:cubicBezTo>
                  <a:cubicBezTo>
                    <a:pt x="381" y="39"/>
                    <a:pt x="381" y="39"/>
                    <a:pt x="381" y="39"/>
                  </a:cubicBezTo>
                  <a:cubicBezTo>
                    <a:pt x="381" y="17"/>
                    <a:pt x="366" y="0"/>
                    <a:pt x="3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0" y="44"/>
                  </a:cubicBezTo>
                  <a:cubicBezTo>
                    <a:pt x="10" y="74"/>
                    <a:pt x="0" y="91"/>
                    <a:pt x="0" y="9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4" name="Freeform 32"/>
            <p:cNvSpPr/>
            <p:nvPr userDrawn="1"/>
          </p:nvSpPr>
          <p:spPr bwMode="auto">
            <a:xfrm>
              <a:off x="2900363" y="3830638"/>
              <a:ext cx="39688" cy="138113"/>
            </a:xfrm>
            <a:custGeom>
              <a:gdLst>
                <a:gd name="T0" fmla="*/ 4 w 25"/>
                <a:gd name="T1" fmla="*/ 87 h 87"/>
                <a:gd name="T2" fmla="*/ 2 w 25"/>
                <a:gd name="T3" fmla="*/ 85 h 87"/>
                <a:gd name="T4" fmla="*/ 1 w 25"/>
                <a:gd name="T5" fmla="*/ 83 h 87"/>
                <a:gd name="T6" fmla="*/ 20 w 25"/>
                <a:gd name="T7" fmla="*/ 41 h 87"/>
                <a:gd name="T8" fmla="*/ 3 w 25"/>
                <a:gd name="T9" fmla="*/ 5 h 87"/>
                <a:gd name="T10" fmla="*/ 2 w 25"/>
                <a:gd name="T11" fmla="*/ 1 h 87"/>
                <a:gd name="T12" fmla="*/ 8 w 25"/>
                <a:gd name="T13" fmla="*/ 3 h 87"/>
                <a:gd name="T14" fmla="*/ 25 w 25"/>
                <a:gd name="T15" fmla="*/ 41 h 87"/>
                <a:gd name="T16" fmla="*/ 6 w 25"/>
                <a:gd name="T17" fmla="*/ 86 h 87"/>
                <a:gd name="T18" fmla="*/ 4 w 25"/>
                <a:gd name="T19" fmla="*/ 87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87">
                  <a:moveTo>
                    <a:pt x="4" y="87"/>
                  </a:moveTo>
                  <a:cubicBezTo>
                    <a:pt x="3" y="87"/>
                    <a:pt x="3" y="86"/>
                    <a:pt x="2" y="85"/>
                  </a:cubicBezTo>
                  <a:cubicBezTo>
                    <a:pt x="1" y="84"/>
                    <a:pt x="0" y="84"/>
                    <a:pt x="1" y="83"/>
                  </a:cubicBezTo>
                  <a:cubicBezTo>
                    <a:pt x="2" y="83"/>
                    <a:pt x="20" y="69"/>
                    <a:pt x="20" y="41"/>
                  </a:cubicBezTo>
                  <a:cubicBezTo>
                    <a:pt x="20" y="18"/>
                    <a:pt x="3" y="5"/>
                    <a:pt x="3" y="5"/>
                  </a:cubicBezTo>
                  <a:cubicBezTo>
                    <a:pt x="2" y="4"/>
                    <a:pt x="1" y="3"/>
                    <a:pt x="2" y="1"/>
                  </a:cubicBezTo>
                  <a:cubicBezTo>
                    <a:pt x="3" y="0"/>
                    <a:pt x="7" y="2"/>
                    <a:pt x="8" y="3"/>
                  </a:cubicBezTo>
                  <a:cubicBezTo>
                    <a:pt x="9" y="3"/>
                    <a:pt x="25" y="15"/>
                    <a:pt x="25" y="41"/>
                  </a:cubicBezTo>
                  <a:cubicBezTo>
                    <a:pt x="25" y="72"/>
                    <a:pt x="6" y="86"/>
                    <a:pt x="6" y="86"/>
                  </a:cubicBezTo>
                  <a:cubicBezTo>
                    <a:pt x="5" y="87"/>
                    <a:pt x="5" y="87"/>
                    <a:pt x="4" y="8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5" name="Freeform 33"/>
            <p:cNvSpPr/>
            <p:nvPr userDrawn="1"/>
          </p:nvSpPr>
          <p:spPr bwMode="auto">
            <a:xfrm>
              <a:off x="2341563" y="3817938"/>
              <a:ext cx="946150" cy="155575"/>
            </a:xfrm>
            <a:custGeom>
              <a:gdLst>
                <a:gd name="T0" fmla="*/ 557 w 597"/>
                <a:gd name="T1" fmla="*/ 0 h 98"/>
                <a:gd name="T2" fmla="*/ 0 w 597"/>
                <a:gd name="T3" fmla="*/ 0 h 98"/>
                <a:gd name="T4" fmla="*/ 0 w 597"/>
                <a:gd name="T5" fmla="*/ 15 h 98"/>
                <a:gd name="T6" fmla="*/ 362 w 597"/>
                <a:gd name="T7" fmla="*/ 15 h 98"/>
                <a:gd name="T8" fmla="*/ 375 w 597"/>
                <a:gd name="T9" fmla="*/ 51 h 98"/>
                <a:gd name="T10" fmla="*/ 362 w 597"/>
                <a:gd name="T11" fmla="*/ 90 h 98"/>
                <a:gd name="T12" fmla="*/ 0 w 597"/>
                <a:gd name="T13" fmla="*/ 90 h 98"/>
                <a:gd name="T14" fmla="*/ 0 w 597"/>
                <a:gd name="T15" fmla="*/ 98 h 98"/>
                <a:gd name="T16" fmla="*/ 354 w 597"/>
                <a:gd name="T17" fmla="*/ 98 h 98"/>
                <a:gd name="T18" fmla="*/ 557 w 597"/>
                <a:gd name="T19" fmla="*/ 98 h 98"/>
                <a:gd name="T20" fmla="*/ 557 w 597"/>
                <a:gd name="T21" fmla="*/ 98 h 98"/>
                <a:gd name="T22" fmla="*/ 558 w 597"/>
                <a:gd name="T23" fmla="*/ 98 h 98"/>
                <a:gd name="T24" fmla="*/ 597 w 597"/>
                <a:gd name="T25" fmla="*/ 51 h 98"/>
                <a:gd name="T26" fmla="*/ 597 w 597"/>
                <a:gd name="T27" fmla="*/ 45 h 98"/>
                <a:gd name="T28" fmla="*/ 557 w 597"/>
                <a:gd name="T29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7" h="98">
                  <a:moveTo>
                    <a:pt x="5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62" y="15"/>
                    <a:pt x="362" y="15"/>
                    <a:pt x="362" y="15"/>
                  </a:cubicBezTo>
                  <a:cubicBezTo>
                    <a:pt x="368" y="22"/>
                    <a:pt x="375" y="34"/>
                    <a:pt x="375" y="51"/>
                  </a:cubicBezTo>
                  <a:cubicBezTo>
                    <a:pt x="375" y="70"/>
                    <a:pt x="368" y="83"/>
                    <a:pt x="36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354" y="98"/>
                    <a:pt x="354" y="98"/>
                    <a:pt x="354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8" y="98"/>
                    <a:pt x="558" y="98"/>
                    <a:pt x="558" y="98"/>
                  </a:cubicBezTo>
                  <a:cubicBezTo>
                    <a:pt x="580" y="97"/>
                    <a:pt x="597" y="77"/>
                    <a:pt x="597" y="51"/>
                  </a:cubicBezTo>
                  <a:cubicBezTo>
                    <a:pt x="597" y="45"/>
                    <a:pt x="597" y="45"/>
                    <a:pt x="597" y="45"/>
                  </a:cubicBezTo>
                  <a:cubicBezTo>
                    <a:pt x="597" y="20"/>
                    <a:pt x="581" y="0"/>
                    <a:pt x="55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6" name="Rectangle 34"/>
            <p:cNvSpPr>
              <a:spLocks noChangeArrowheads="1"/>
            </p:cNvSpPr>
            <p:nvPr userDrawn="1"/>
          </p:nvSpPr>
          <p:spPr bwMode="auto">
            <a:xfrm>
              <a:off x="1935163" y="5184775"/>
              <a:ext cx="1676400" cy="295275"/>
            </a:xfrm>
            <a:prstGeom prst="rect">
              <a:avLst/>
            </a:prstGeom>
            <a:solidFill>
              <a:srgbClr val="006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7" name="Rectangle 35"/>
            <p:cNvSpPr>
              <a:spLocks noChangeArrowheads="1"/>
            </p:cNvSpPr>
            <p:nvPr userDrawn="1"/>
          </p:nvSpPr>
          <p:spPr bwMode="auto">
            <a:xfrm>
              <a:off x="2030413" y="5184775"/>
              <a:ext cx="55563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8" name="Rectangle 36"/>
            <p:cNvSpPr>
              <a:spLocks noChangeArrowheads="1"/>
            </p:cNvSpPr>
            <p:nvPr userDrawn="1"/>
          </p:nvSpPr>
          <p:spPr bwMode="auto">
            <a:xfrm>
              <a:off x="2125663" y="5184775"/>
              <a:ext cx="71438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9" name="Rectangle 37"/>
            <p:cNvSpPr>
              <a:spLocks noChangeArrowheads="1"/>
            </p:cNvSpPr>
            <p:nvPr userDrawn="1"/>
          </p:nvSpPr>
          <p:spPr bwMode="auto">
            <a:xfrm>
              <a:off x="1974851" y="4162425"/>
              <a:ext cx="1557338" cy="184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0" name="Rectangle 38"/>
            <p:cNvSpPr>
              <a:spLocks noChangeArrowheads="1"/>
            </p:cNvSpPr>
            <p:nvPr userDrawn="1"/>
          </p:nvSpPr>
          <p:spPr bwMode="auto">
            <a:xfrm>
              <a:off x="3421063" y="4162425"/>
              <a:ext cx="63500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3" name="Rectangle 39"/>
            <p:cNvSpPr>
              <a:spLocks noChangeArrowheads="1"/>
            </p:cNvSpPr>
            <p:nvPr userDrawn="1"/>
          </p:nvSpPr>
          <p:spPr bwMode="auto">
            <a:xfrm>
              <a:off x="3343276" y="4162425"/>
              <a:ext cx="61913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4" name="Freeform 40"/>
            <p:cNvSpPr/>
            <p:nvPr userDrawn="1"/>
          </p:nvSpPr>
          <p:spPr bwMode="auto">
            <a:xfrm>
              <a:off x="2378076" y="4673600"/>
              <a:ext cx="1241425" cy="184150"/>
            </a:xfrm>
            <a:custGeom>
              <a:gdLst>
                <a:gd name="T0" fmla="*/ 783 w 783"/>
                <a:gd name="T1" fmla="*/ 116 h 116"/>
                <a:gd name="T2" fmla="*/ 82 w 783"/>
                <a:gd name="T3" fmla="*/ 116 h 116"/>
                <a:gd name="T4" fmla="*/ 0 w 783"/>
                <a:gd name="T5" fmla="*/ 57 h 116"/>
                <a:gd name="T6" fmla="*/ 0 w 783"/>
                <a:gd name="T7" fmla="*/ 47 h 116"/>
                <a:gd name="T8" fmla="*/ 82 w 783"/>
                <a:gd name="T9" fmla="*/ 0 h 116"/>
                <a:gd name="T10" fmla="*/ 783 w 783"/>
                <a:gd name="T11" fmla="*/ 0 h 116"/>
                <a:gd name="T12" fmla="*/ 783 w 783"/>
                <a:gd name="T13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3" h="115">
                  <a:moveTo>
                    <a:pt x="783" y="116"/>
                  </a:moveTo>
                  <a:cubicBezTo>
                    <a:pt x="82" y="116"/>
                    <a:pt x="82" y="116"/>
                    <a:pt x="82" y="116"/>
                  </a:cubicBezTo>
                  <a:cubicBezTo>
                    <a:pt x="37" y="116"/>
                    <a:pt x="0" y="98"/>
                    <a:pt x="0" y="5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"/>
                    <a:pt x="37" y="0"/>
                    <a:pt x="82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1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5" name="Freeform 41"/>
            <p:cNvSpPr/>
            <p:nvPr userDrawn="1"/>
          </p:nvSpPr>
          <p:spPr bwMode="auto">
            <a:xfrm>
              <a:off x="2955926" y="4673600"/>
              <a:ext cx="728663" cy="184150"/>
            </a:xfrm>
            <a:custGeom>
              <a:gdLst>
                <a:gd name="T0" fmla="*/ 460 w 460"/>
                <a:gd name="T1" fmla="*/ 116 h 116"/>
                <a:gd name="T2" fmla="*/ 0 w 460"/>
                <a:gd name="T3" fmla="*/ 116 h 116"/>
                <a:gd name="T4" fmla="*/ 0 w 460"/>
                <a:gd name="T5" fmla="*/ 0 h 116"/>
                <a:gd name="T6" fmla="*/ 460 w 460"/>
                <a:gd name="T7" fmla="*/ 0 h 116"/>
                <a:gd name="T8" fmla="*/ 448 w 460"/>
                <a:gd name="T9" fmla="*/ 58 h 116"/>
                <a:gd name="T10" fmla="*/ 460 w 460"/>
                <a:gd name="T11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115">
                  <a:moveTo>
                    <a:pt x="460" y="116"/>
                  </a:moveTo>
                  <a:cubicBezTo>
                    <a:pt x="0" y="116"/>
                    <a:pt x="0" y="116"/>
                    <a:pt x="0" y="1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60" y="0"/>
                    <a:pt x="448" y="24"/>
                    <a:pt x="448" y="58"/>
                  </a:cubicBezTo>
                  <a:cubicBezTo>
                    <a:pt x="448" y="93"/>
                    <a:pt x="460" y="116"/>
                    <a:pt x="460" y="1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6" name="Freeform 42"/>
            <p:cNvSpPr/>
            <p:nvPr userDrawn="1"/>
          </p:nvSpPr>
          <p:spPr bwMode="auto">
            <a:xfrm>
              <a:off x="2378076" y="4657725"/>
              <a:ext cx="1328738" cy="207963"/>
            </a:xfrm>
            <a:custGeom>
              <a:gdLst>
                <a:gd name="T0" fmla="*/ 85 w 838"/>
                <a:gd name="T1" fmla="*/ 131 h 131"/>
                <a:gd name="T2" fmla="*/ 838 w 838"/>
                <a:gd name="T3" fmla="*/ 131 h 131"/>
                <a:gd name="T4" fmla="*/ 838 w 838"/>
                <a:gd name="T5" fmla="*/ 121 h 131"/>
                <a:gd name="T6" fmla="*/ 85 w 838"/>
                <a:gd name="T7" fmla="*/ 121 h 131"/>
                <a:gd name="T8" fmla="*/ 10 w 838"/>
                <a:gd name="T9" fmla="*/ 67 h 131"/>
                <a:gd name="T10" fmla="*/ 10 w 838"/>
                <a:gd name="T11" fmla="*/ 57 h 131"/>
                <a:gd name="T12" fmla="*/ 85 w 838"/>
                <a:gd name="T13" fmla="*/ 15 h 131"/>
                <a:gd name="T14" fmla="*/ 838 w 838"/>
                <a:gd name="T15" fmla="*/ 15 h 131"/>
                <a:gd name="T16" fmla="*/ 838 w 838"/>
                <a:gd name="T17" fmla="*/ 0 h 131"/>
                <a:gd name="T18" fmla="*/ 85 w 838"/>
                <a:gd name="T19" fmla="*/ 0 h 131"/>
                <a:gd name="T20" fmla="*/ 0 w 838"/>
                <a:gd name="T21" fmla="*/ 57 h 131"/>
                <a:gd name="T22" fmla="*/ 0 w 838"/>
                <a:gd name="T23" fmla="*/ 67 h 131"/>
                <a:gd name="T24" fmla="*/ 85 w 838"/>
                <a:gd name="T25" fmla="*/ 131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31">
                  <a:moveTo>
                    <a:pt x="85" y="131"/>
                  </a:moveTo>
                  <a:cubicBezTo>
                    <a:pt x="838" y="131"/>
                    <a:pt x="838" y="131"/>
                    <a:pt x="838" y="131"/>
                  </a:cubicBezTo>
                  <a:cubicBezTo>
                    <a:pt x="838" y="121"/>
                    <a:pt x="838" y="121"/>
                    <a:pt x="838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33" y="121"/>
                    <a:pt x="10" y="102"/>
                    <a:pt x="10" y="6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26"/>
                    <a:pt x="30" y="15"/>
                    <a:pt x="85" y="15"/>
                  </a:cubicBezTo>
                  <a:cubicBezTo>
                    <a:pt x="838" y="15"/>
                    <a:pt x="838" y="15"/>
                    <a:pt x="838" y="15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46" y="0"/>
                    <a:pt x="0" y="8"/>
                    <a:pt x="0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6"/>
                    <a:pt x="10" y="131"/>
                    <a:pt x="85" y="1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7" name="Oval 43"/>
            <p:cNvSpPr>
              <a:spLocks noChangeArrowheads="1"/>
            </p:cNvSpPr>
            <p:nvPr userDrawn="1"/>
          </p:nvSpPr>
          <p:spPr bwMode="auto">
            <a:xfrm>
              <a:off x="4278313" y="1228725"/>
              <a:ext cx="92075" cy="1333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8" name="Freeform 44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9" name="Freeform 45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0" name="Freeform 46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1" name="Freeform 47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2" name="Freeform 48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3" name="Freeform 49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4" name="Freeform 50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5" name="Freeform 51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6" name="Freeform 52"/>
            <p:cNvSpPr/>
            <p:nvPr userDrawn="1"/>
          </p:nvSpPr>
          <p:spPr bwMode="auto">
            <a:xfrm>
              <a:off x="2865438" y="1285875"/>
              <a:ext cx="15875" cy="106363"/>
            </a:xfrm>
            <a:custGeom>
              <a:gdLst>
                <a:gd name="T0" fmla="*/ 6 w 10"/>
                <a:gd name="T1" fmla="*/ 67 h 67"/>
                <a:gd name="T2" fmla="*/ 4 w 10"/>
                <a:gd name="T3" fmla="*/ 67 h 67"/>
                <a:gd name="T4" fmla="*/ 0 w 10"/>
                <a:gd name="T5" fmla="*/ 63 h 67"/>
                <a:gd name="T6" fmla="*/ 0 w 10"/>
                <a:gd name="T7" fmla="*/ 4 h 67"/>
                <a:gd name="T8" fmla="*/ 4 w 10"/>
                <a:gd name="T9" fmla="*/ 0 h 67"/>
                <a:gd name="T10" fmla="*/ 6 w 10"/>
                <a:gd name="T11" fmla="*/ 0 h 67"/>
                <a:gd name="T12" fmla="*/ 10 w 10"/>
                <a:gd name="T13" fmla="*/ 4 h 67"/>
                <a:gd name="T14" fmla="*/ 10 w 10"/>
                <a:gd name="T15" fmla="*/ 63 h 67"/>
                <a:gd name="T16" fmla="*/ 6 w 10"/>
                <a:gd name="T17" fmla="*/ 6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67">
                  <a:moveTo>
                    <a:pt x="6" y="67"/>
                  </a:moveTo>
                  <a:cubicBezTo>
                    <a:pt x="4" y="67"/>
                    <a:pt x="4" y="67"/>
                    <a:pt x="4" y="67"/>
                  </a:cubicBezTo>
                  <a:cubicBezTo>
                    <a:pt x="2" y="67"/>
                    <a:pt x="0" y="65"/>
                    <a:pt x="0" y="6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8" y="67"/>
                    <a:pt x="6" y="67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7" name="Freeform 53"/>
            <p:cNvSpPr/>
            <p:nvPr userDrawn="1"/>
          </p:nvSpPr>
          <p:spPr bwMode="auto">
            <a:xfrm>
              <a:off x="3321051" y="1263650"/>
              <a:ext cx="15875" cy="122238"/>
            </a:xfrm>
            <a:custGeom>
              <a:gdLst>
                <a:gd name="T0" fmla="*/ 6 w 10"/>
                <a:gd name="T1" fmla="*/ 77 h 77"/>
                <a:gd name="T2" fmla="*/ 4 w 10"/>
                <a:gd name="T3" fmla="*/ 77 h 77"/>
                <a:gd name="T4" fmla="*/ 0 w 10"/>
                <a:gd name="T5" fmla="*/ 73 h 77"/>
                <a:gd name="T6" fmla="*/ 0 w 10"/>
                <a:gd name="T7" fmla="*/ 5 h 77"/>
                <a:gd name="T8" fmla="*/ 4 w 10"/>
                <a:gd name="T9" fmla="*/ 0 h 77"/>
                <a:gd name="T10" fmla="*/ 6 w 10"/>
                <a:gd name="T11" fmla="*/ 0 h 77"/>
                <a:gd name="T12" fmla="*/ 10 w 10"/>
                <a:gd name="T13" fmla="*/ 5 h 77"/>
                <a:gd name="T14" fmla="*/ 10 w 10"/>
                <a:gd name="T15" fmla="*/ 73 h 77"/>
                <a:gd name="T16" fmla="*/ 6 w 10"/>
                <a:gd name="T17" fmla="*/ 77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7">
                  <a:moveTo>
                    <a:pt x="6" y="7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5"/>
                    <a:pt x="8" y="77"/>
                    <a:pt x="6" y="77"/>
                  </a:cubicBezTo>
                </a:path>
              </a:pathLst>
            </a:custGeom>
            <a:solidFill>
              <a:srgbClr val="DFD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8" name="Freeform 54"/>
            <p:cNvSpPr/>
            <p:nvPr userDrawn="1"/>
          </p:nvSpPr>
          <p:spPr bwMode="auto">
            <a:xfrm>
              <a:off x="3657601" y="1246188"/>
              <a:ext cx="17463" cy="139700"/>
            </a:xfrm>
            <a:custGeom>
              <a:gdLst>
                <a:gd name="T0" fmla="*/ 6 w 11"/>
                <a:gd name="T1" fmla="*/ 88 h 88"/>
                <a:gd name="T2" fmla="*/ 5 w 11"/>
                <a:gd name="T3" fmla="*/ 88 h 88"/>
                <a:gd name="T4" fmla="*/ 0 w 11"/>
                <a:gd name="T5" fmla="*/ 84 h 88"/>
                <a:gd name="T6" fmla="*/ 0 w 11"/>
                <a:gd name="T7" fmla="*/ 4 h 88"/>
                <a:gd name="T8" fmla="*/ 5 w 11"/>
                <a:gd name="T9" fmla="*/ 0 h 88"/>
                <a:gd name="T10" fmla="*/ 6 w 11"/>
                <a:gd name="T11" fmla="*/ 0 h 88"/>
                <a:gd name="T12" fmla="*/ 11 w 11"/>
                <a:gd name="T13" fmla="*/ 4 h 88"/>
                <a:gd name="T14" fmla="*/ 11 w 11"/>
                <a:gd name="T15" fmla="*/ 84 h 88"/>
                <a:gd name="T16" fmla="*/ 6 w 11"/>
                <a:gd name="T17" fmla="*/ 88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8">
                  <a:moveTo>
                    <a:pt x="6" y="88"/>
                  </a:moveTo>
                  <a:cubicBezTo>
                    <a:pt x="5" y="88"/>
                    <a:pt x="5" y="88"/>
                    <a:pt x="5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6"/>
                    <a:pt x="9" y="88"/>
                    <a:pt x="6" y="88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9" name="Freeform 55"/>
            <p:cNvSpPr/>
            <p:nvPr userDrawn="1"/>
          </p:nvSpPr>
          <p:spPr bwMode="auto">
            <a:xfrm>
              <a:off x="3995738" y="1222375"/>
              <a:ext cx="15875" cy="161925"/>
            </a:xfrm>
            <a:custGeom>
              <a:gdLst>
                <a:gd name="T0" fmla="*/ 4 w 10"/>
                <a:gd name="T1" fmla="*/ 102 h 102"/>
                <a:gd name="T2" fmla="*/ 6 w 10"/>
                <a:gd name="T3" fmla="*/ 102 h 102"/>
                <a:gd name="T4" fmla="*/ 10 w 10"/>
                <a:gd name="T5" fmla="*/ 97 h 102"/>
                <a:gd name="T6" fmla="*/ 10 w 10"/>
                <a:gd name="T7" fmla="*/ 4 h 102"/>
                <a:gd name="T8" fmla="*/ 6 w 10"/>
                <a:gd name="T9" fmla="*/ 0 h 102"/>
                <a:gd name="T10" fmla="*/ 4 w 10"/>
                <a:gd name="T11" fmla="*/ 0 h 102"/>
                <a:gd name="T12" fmla="*/ 0 w 10"/>
                <a:gd name="T13" fmla="*/ 4 h 102"/>
                <a:gd name="T14" fmla="*/ 0 w 10"/>
                <a:gd name="T15" fmla="*/ 97 h 102"/>
                <a:gd name="T16" fmla="*/ 4 w 10"/>
                <a:gd name="T17" fmla="*/ 102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2">
                  <a:moveTo>
                    <a:pt x="4" y="102"/>
                  </a:moveTo>
                  <a:cubicBezTo>
                    <a:pt x="6" y="102"/>
                    <a:pt x="6" y="102"/>
                    <a:pt x="6" y="102"/>
                  </a:cubicBezTo>
                  <a:cubicBezTo>
                    <a:pt x="8" y="102"/>
                    <a:pt x="10" y="100"/>
                    <a:pt x="10" y="97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1" y="102"/>
                    <a:pt x="4" y="102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0" name="Freeform 56"/>
            <p:cNvSpPr/>
            <p:nvPr userDrawn="1"/>
          </p:nvSpPr>
          <p:spPr bwMode="auto">
            <a:xfrm>
              <a:off x="4329113" y="1211263"/>
              <a:ext cx="15875" cy="165100"/>
            </a:xfrm>
            <a:custGeom>
              <a:gdLst>
                <a:gd name="T0" fmla="*/ 6 w 10"/>
                <a:gd name="T1" fmla="*/ 104 h 104"/>
                <a:gd name="T2" fmla="*/ 4 w 10"/>
                <a:gd name="T3" fmla="*/ 104 h 104"/>
                <a:gd name="T4" fmla="*/ 0 w 10"/>
                <a:gd name="T5" fmla="*/ 100 h 104"/>
                <a:gd name="T6" fmla="*/ 0 w 10"/>
                <a:gd name="T7" fmla="*/ 4 h 104"/>
                <a:gd name="T8" fmla="*/ 4 w 10"/>
                <a:gd name="T9" fmla="*/ 0 h 104"/>
                <a:gd name="T10" fmla="*/ 6 w 10"/>
                <a:gd name="T11" fmla="*/ 0 h 104"/>
                <a:gd name="T12" fmla="*/ 10 w 10"/>
                <a:gd name="T13" fmla="*/ 4 h 104"/>
                <a:gd name="T14" fmla="*/ 10 w 10"/>
                <a:gd name="T15" fmla="*/ 100 h 104"/>
                <a:gd name="T16" fmla="*/ 6 w 10"/>
                <a:gd name="T17" fmla="*/ 104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4">
                  <a:moveTo>
                    <a:pt x="6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2"/>
                    <a:pt x="8" y="104"/>
                    <a:pt x="6" y="104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1" name="Freeform 57"/>
            <p:cNvSpPr/>
            <p:nvPr userDrawn="1"/>
          </p:nvSpPr>
          <p:spPr bwMode="auto">
            <a:xfrm>
              <a:off x="2489201" y="1592263"/>
              <a:ext cx="184150" cy="314325"/>
            </a:xfrm>
            <a:custGeom>
              <a:gdLst>
                <a:gd name="T0" fmla="*/ 72 w 116"/>
                <a:gd name="T1" fmla="*/ 0 h 198"/>
                <a:gd name="T2" fmla="*/ 72 w 116"/>
                <a:gd name="T3" fmla="*/ 85 h 198"/>
                <a:gd name="T4" fmla="*/ 72 w 116"/>
                <a:gd name="T5" fmla="*/ 85 h 198"/>
                <a:gd name="T6" fmla="*/ 81 w 116"/>
                <a:gd name="T7" fmla="*/ 87 h 198"/>
                <a:gd name="T8" fmla="*/ 91 w 116"/>
                <a:gd name="T9" fmla="*/ 86 h 198"/>
                <a:gd name="T10" fmla="*/ 116 w 116"/>
                <a:gd name="T11" fmla="*/ 147 h 198"/>
                <a:gd name="T12" fmla="*/ 94 w 116"/>
                <a:gd name="T13" fmla="*/ 82 h 198"/>
                <a:gd name="T14" fmla="*/ 95 w 116"/>
                <a:gd name="T15" fmla="*/ 81 h 198"/>
                <a:gd name="T16" fmla="*/ 104 w 116"/>
                <a:gd name="T17" fmla="*/ 143 h 198"/>
                <a:gd name="T18" fmla="*/ 111 w 116"/>
                <a:gd name="T19" fmla="*/ 9 h 198"/>
                <a:gd name="T20" fmla="*/ 72 w 116"/>
                <a:gd name="T21" fmla="*/ 0 h 1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98">
                  <a:moveTo>
                    <a:pt x="72" y="0"/>
                  </a:moveTo>
                  <a:cubicBezTo>
                    <a:pt x="72" y="0"/>
                    <a:pt x="0" y="198"/>
                    <a:pt x="72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5" y="85"/>
                    <a:pt x="78" y="86"/>
                    <a:pt x="81" y="87"/>
                  </a:cubicBezTo>
                  <a:cubicBezTo>
                    <a:pt x="84" y="86"/>
                    <a:pt x="88" y="85"/>
                    <a:pt x="91" y="86"/>
                  </a:cubicBezTo>
                  <a:cubicBezTo>
                    <a:pt x="92" y="85"/>
                    <a:pt x="115" y="148"/>
                    <a:pt x="116" y="14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2"/>
                    <a:pt x="95" y="82"/>
                    <a:pt x="95" y="81"/>
                  </a:cubicBezTo>
                  <a:cubicBezTo>
                    <a:pt x="94" y="79"/>
                    <a:pt x="105" y="146"/>
                    <a:pt x="104" y="143"/>
                  </a:cubicBezTo>
                  <a:cubicBezTo>
                    <a:pt x="104" y="128"/>
                    <a:pt x="111" y="9"/>
                    <a:pt x="111" y="9"/>
                  </a:cubicBezTo>
                  <a:cubicBezTo>
                    <a:pt x="74" y="4"/>
                    <a:pt x="72" y="0"/>
                    <a:pt x="72" y="0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2" name="Freeform 58"/>
            <p:cNvSpPr/>
            <p:nvPr userDrawn="1"/>
          </p:nvSpPr>
          <p:spPr bwMode="auto">
            <a:xfrm>
              <a:off x="3186113" y="1298575"/>
              <a:ext cx="246063" cy="446088"/>
            </a:xfrm>
            <a:custGeom>
              <a:gdLst>
                <a:gd name="T0" fmla="*/ 83 w 155"/>
                <a:gd name="T1" fmla="*/ 22 h 281"/>
                <a:gd name="T2" fmla="*/ 75 w 155"/>
                <a:gd name="T3" fmla="*/ 34 h 281"/>
                <a:gd name="T4" fmla="*/ 56 w 155"/>
                <a:gd name="T5" fmla="*/ 48 h 281"/>
                <a:gd name="T6" fmla="*/ 53 w 155"/>
                <a:gd name="T7" fmla="*/ 47 h 281"/>
                <a:gd name="T8" fmla="*/ 41 w 155"/>
                <a:gd name="T9" fmla="*/ 49 h 281"/>
                <a:gd name="T10" fmla="*/ 36 w 155"/>
                <a:gd name="T11" fmla="*/ 48 h 281"/>
                <a:gd name="T12" fmla="*/ 32 w 155"/>
                <a:gd name="T13" fmla="*/ 49 h 281"/>
                <a:gd name="T14" fmla="*/ 30 w 155"/>
                <a:gd name="T15" fmla="*/ 49 h 281"/>
                <a:gd name="T16" fmla="*/ 45 w 155"/>
                <a:gd name="T17" fmla="*/ 83 h 281"/>
                <a:gd name="T18" fmla="*/ 77 w 155"/>
                <a:gd name="T19" fmla="*/ 123 h 281"/>
                <a:gd name="T20" fmla="*/ 29 w 155"/>
                <a:gd name="T21" fmla="*/ 247 h 281"/>
                <a:gd name="T22" fmla="*/ 82 w 155"/>
                <a:gd name="T23" fmla="*/ 272 h 281"/>
                <a:gd name="T24" fmla="*/ 123 w 155"/>
                <a:gd name="T25" fmla="*/ 138 h 281"/>
                <a:gd name="T26" fmla="*/ 154 w 155"/>
                <a:gd name="T27" fmla="*/ 50 h 281"/>
                <a:gd name="T28" fmla="*/ 83 w 155"/>
                <a:gd name="T29" fmla="*/ 22 h 2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281">
                  <a:moveTo>
                    <a:pt x="83" y="22"/>
                  </a:moveTo>
                  <a:cubicBezTo>
                    <a:pt x="81" y="27"/>
                    <a:pt x="78" y="30"/>
                    <a:pt x="75" y="34"/>
                  </a:cubicBezTo>
                  <a:cubicBezTo>
                    <a:pt x="70" y="42"/>
                    <a:pt x="61" y="48"/>
                    <a:pt x="56" y="48"/>
                  </a:cubicBezTo>
                  <a:cubicBezTo>
                    <a:pt x="55" y="48"/>
                    <a:pt x="54" y="48"/>
                    <a:pt x="53" y="47"/>
                  </a:cubicBezTo>
                  <a:cubicBezTo>
                    <a:pt x="50" y="48"/>
                    <a:pt x="46" y="49"/>
                    <a:pt x="41" y="49"/>
                  </a:cubicBezTo>
                  <a:cubicBezTo>
                    <a:pt x="40" y="49"/>
                    <a:pt x="38" y="49"/>
                    <a:pt x="36" y="48"/>
                  </a:cubicBezTo>
                  <a:cubicBezTo>
                    <a:pt x="35" y="49"/>
                    <a:pt x="34" y="49"/>
                    <a:pt x="32" y="49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30" y="57"/>
                    <a:pt x="34" y="69"/>
                    <a:pt x="45" y="83"/>
                  </a:cubicBezTo>
                  <a:cubicBezTo>
                    <a:pt x="63" y="107"/>
                    <a:pt x="77" y="123"/>
                    <a:pt x="77" y="123"/>
                  </a:cubicBezTo>
                  <a:cubicBezTo>
                    <a:pt x="77" y="123"/>
                    <a:pt x="58" y="212"/>
                    <a:pt x="29" y="247"/>
                  </a:cubicBezTo>
                  <a:cubicBezTo>
                    <a:pt x="0" y="281"/>
                    <a:pt x="73" y="267"/>
                    <a:pt x="82" y="272"/>
                  </a:cubicBezTo>
                  <a:cubicBezTo>
                    <a:pt x="82" y="272"/>
                    <a:pt x="118" y="188"/>
                    <a:pt x="123" y="138"/>
                  </a:cubicBezTo>
                  <a:cubicBezTo>
                    <a:pt x="123" y="138"/>
                    <a:pt x="153" y="76"/>
                    <a:pt x="154" y="50"/>
                  </a:cubicBezTo>
                  <a:cubicBezTo>
                    <a:pt x="155" y="34"/>
                    <a:pt x="107" y="0"/>
                    <a:pt x="83" y="22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3" name="Freeform 59"/>
            <p:cNvSpPr/>
            <p:nvPr userDrawn="1"/>
          </p:nvSpPr>
          <p:spPr bwMode="auto">
            <a:xfrm>
              <a:off x="2509838" y="3625850"/>
              <a:ext cx="195263" cy="201613"/>
            </a:xfrm>
            <a:custGeom>
              <a:gdLst>
                <a:gd name="T0" fmla="*/ 27 w 123"/>
                <a:gd name="T1" fmla="*/ 9 h 127"/>
                <a:gd name="T2" fmla="*/ 1 w 123"/>
                <a:gd name="T3" fmla="*/ 107 h 127"/>
                <a:gd name="T4" fmla="*/ 95 w 123"/>
                <a:gd name="T5" fmla="*/ 121 h 127"/>
                <a:gd name="T6" fmla="*/ 115 w 123"/>
                <a:gd name="T7" fmla="*/ 19 h 127"/>
                <a:gd name="T8" fmla="*/ 27 w 123"/>
                <a:gd name="T9" fmla="*/ 9 h 1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7">
                  <a:moveTo>
                    <a:pt x="27" y="9"/>
                  </a:moveTo>
                  <a:cubicBezTo>
                    <a:pt x="27" y="9"/>
                    <a:pt x="3" y="87"/>
                    <a:pt x="1" y="107"/>
                  </a:cubicBezTo>
                  <a:cubicBezTo>
                    <a:pt x="0" y="126"/>
                    <a:pt x="87" y="127"/>
                    <a:pt x="95" y="121"/>
                  </a:cubicBezTo>
                  <a:cubicBezTo>
                    <a:pt x="104" y="115"/>
                    <a:pt x="123" y="22"/>
                    <a:pt x="115" y="19"/>
                  </a:cubicBezTo>
                  <a:cubicBezTo>
                    <a:pt x="107" y="17"/>
                    <a:pt x="29" y="0"/>
                    <a:pt x="27" y="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4" name="Freeform 60"/>
            <p:cNvSpPr/>
            <p:nvPr userDrawn="1"/>
          </p:nvSpPr>
          <p:spPr bwMode="auto">
            <a:xfrm>
              <a:off x="2541588" y="2549525"/>
              <a:ext cx="277813" cy="1152525"/>
            </a:xfrm>
            <a:custGeom>
              <a:gdLst>
                <a:gd name="T0" fmla="*/ 0 w 175"/>
                <a:gd name="T1" fmla="*/ 693 h 726"/>
                <a:gd name="T2" fmla="*/ 39 w 175"/>
                <a:gd name="T3" fmla="*/ 716 h 726"/>
                <a:gd name="T4" fmla="*/ 95 w 175"/>
                <a:gd name="T5" fmla="*/ 699 h 726"/>
                <a:gd name="T6" fmla="*/ 175 w 175"/>
                <a:gd name="T7" fmla="*/ 124 h 726"/>
                <a:gd name="T8" fmla="*/ 53 w 175"/>
                <a:gd name="T9" fmla="*/ 38 h 726"/>
                <a:gd name="T10" fmla="*/ 69 w 175"/>
                <a:gd name="T11" fmla="*/ 353 h 726"/>
                <a:gd name="T12" fmla="*/ 0 w 175"/>
                <a:gd name="T13" fmla="*/ 693 h 7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26">
                  <a:moveTo>
                    <a:pt x="0" y="693"/>
                  </a:moveTo>
                  <a:cubicBezTo>
                    <a:pt x="0" y="693"/>
                    <a:pt x="14" y="707"/>
                    <a:pt x="39" y="716"/>
                  </a:cubicBezTo>
                  <a:cubicBezTo>
                    <a:pt x="63" y="726"/>
                    <a:pt x="95" y="699"/>
                    <a:pt x="95" y="699"/>
                  </a:cubicBezTo>
                  <a:cubicBezTo>
                    <a:pt x="129" y="620"/>
                    <a:pt x="175" y="124"/>
                    <a:pt x="175" y="124"/>
                  </a:cubicBezTo>
                  <a:cubicBezTo>
                    <a:pt x="175" y="124"/>
                    <a:pt x="62" y="0"/>
                    <a:pt x="53" y="38"/>
                  </a:cubicBezTo>
                  <a:cubicBezTo>
                    <a:pt x="44" y="77"/>
                    <a:pt x="83" y="249"/>
                    <a:pt x="69" y="353"/>
                  </a:cubicBezTo>
                  <a:lnTo>
                    <a:pt x="0" y="6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5" name="Freeform 61"/>
            <p:cNvSpPr/>
            <p:nvPr userDrawn="1"/>
          </p:nvSpPr>
          <p:spPr bwMode="auto">
            <a:xfrm>
              <a:off x="2636838" y="3627438"/>
              <a:ext cx="333375" cy="207963"/>
            </a:xfrm>
            <a:custGeom>
              <a:gdLst>
                <a:gd name="T0" fmla="*/ 97 w 211"/>
                <a:gd name="T1" fmla="*/ 19 h 131"/>
                <a:gd name="T2" fmla="*/ 136 w 211"/>
                <a:gd name="T3" fmla="*/ 81 h 131"/>
                <a:gd name="T4" fmla="*/ 206 w 211"/>
                <a:gd name="T5" fmla="*/ 85 h 131"/>
                <a:gd name="T6" fmla="*/ 211 w 211"/>
                <a:gd name="T7" fmla="*/ 119 h 131"/>
                <a:gd name="T8" fmla="*/ 105 w 211"/>
                <a:gd name="T9" fmla="*/ 129 h 131"/>
                <a:gd name="T10" fmla="*/ 2 w 211"/>
                <a:gd name="T11" fmla="*/ 120 h 131"/>
                <a:gd name="T12" fmla="*/ 28 w 211"/>
                <a:gd name="T13" fmla="*/ 14 h 131"/>
                <a:gd name="T14" fmla="*/ 97 w 211"/>
                <a:gd name="T15" fmla="*/ 19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31">
                  <a:moveTo>
                    <a:pt x="97" y="19"/>
                  </a:moveTo>
                  <a:cubicBezTo>
                    <a:pt x="97" y="19"/>
                    <a:pt x="128" y="76"/>
                    <a:pt x="136" y="81"/>
                  </a:cubicBezTo>
                  <a:cubicBezTo>
                    <a:pt x="144" y="86"/>
                    <a:pt x="201" y="81"/>
                    <a:pt x="206" y="85"/>
                  </a:cubicBezTo>
                  <a:cubicBezTo>
                    <a:pt x="211" y="90"/>
                    <a:pt x="211" y="119"/>
                    <a:pt x="211" y="119"/>
                  </a:cubicBezTo>
                  <a:cubicBezTo>
                    <a:pt x="198" y="124"/>
                    <a:pt x="130" y="129"/>
                    <a:pt x="105" y="129"/>
                  </a:cubicBezTo>
                  <a:cubicBezTo>
                    <a:pt x="80" y="128"/>
                    <a:pt x="17" y="131"/>
                    <a:pt x="2" y="120"/>
                  </a:cubicBezTo>
                  <a:cubicBezTo>
                    <a:pt x="0" y="113"/>
                    <a:pt x="22" y="24"/>
                    <a:pt x="28" y="14"/>
                  </a:cubicBezTo>
                  <a:cubicBezTo>
                    <a:pt x="34" y="5"/>
                    <a:pt x="94" y="0"/>
                    <a:pt x="97" y="1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6" name="Freeform 62"/>
            <p:cNvSpPr/>
            <p:nvPr userDrawn="1"/>
          </p:nvSpPr>
          <p:spPr bwMode="auto">
            <a:xfrm>
              <a:off x="2609851" y="2543175"/>
              <a:ext cx="388938" cy="1184275"/>
            </a:xfrm>
            <a:custGeom>
              <a:gdLst>
                <a:gd name="T0" fmla="*/ 245 w 246"/>
                <a:gd name="T1" fmla="*/ 19 h 746"/>
                <a:gd name="T2" fmla="*/ 225 w 246"/>
                <a:gd name="T3" fmla="*/ 403 h 746"/>
                <a:gd name="T4" fmla="*/ 144 w 246"/>
                <a:gd name="T5" fmla="*/ 664 h 746"/>
                <a:gd name="T6" fmla="*/ 142 w 246"/>
                <a:gd name="T7" fmla="*/ 689 h 746"/>
                <a:gd name="T8" fmla="*/ 118 w 246"/>
                <a:gd name="T9" fmla="*/ 735 h 746"/>
                <a:gd name="T10" fmla="*/ 34 w 246"/>
                <a:gd name="T11" fmla="*/ 719 h 746"/>
                <a:gd name="T12" fmla="*/ 72 w 246"/>
                <a:gd name="T13" fmla="*/ 562 h 746"/>
                <a:gd name="T14" fmla="*/ 106 w 246"/>
                <a:gd name="T15" fmla="*/ 136 h 746"/>
                <a:gd name="T16" fmla="*/ 14 w 246"/>
                <a:gd name="T17" fmla="*/ 63 h 746"/>
                <a:gd name="T18" fmla="*/ 0 w 246"/>
                <a:gd name="T19" fmla="*/ 4 h 746"/>
                <a:gd name="T20" fmla="*/ 245 w 246"/>
                <a:gd name="T21" fmla="*/ 19 h 7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6" h="746">
                  <a:moveTo>
                    <a:pt x="245" y="19"/>
                  </a:moveTo>
                  <a:cubicBezTo>
                    <a:pt x="245" y="19"/>
                    <a:pt x="246" y="333"/>
                    <a:pt x="225" y="403"/>
                  </a:cubicBezTo>
                  <a:cubicBezTo>
                    <a:pt x="204" y="473"/>
                    <a:pt x="149" y="649"/>
                    <a:pt x="144" y="664"/>
                  </a:cubicBezTo>
                  <a:cubicBezTo>
                    <a:pt x="144" y="664"/>
                    <a:pt x="144" y="681"/>
                    <a:pt x="142" y="689"/>
                  </a:cubicBezTo>
                  <a:cubicBezTo>
                    <a:pt x="141" y="698"/>
                    <a:pt x="127" y="729"/>
                    <a:pt x="118" y="735"/>
                  </a:cubicBezTo>
                  <a:cubicBezTo>
                    <a:pt x="109" y="742"/>
                    <a:pt x="47" y="746"/>
                    <a:pt x="34" y="719"/>
                  </a:cubicBezTo>
                  <a:cubicBezTo>
                    <a:pt x="34" y="719"/>
                    <a:pt x="61" y="607"/>
                    <a:pt x="72" y="562"/>
                  </a:cubicBezTo>
                  <a:cubicBezTo>
                    <a:pt x="83" y="517"/>
                    <a:pt x="111" y="238"/>
                    <a:pt x="106" y="136"/>
                  </a:cubicBezTo>
                  <a:cubicBezTo>
                    <a:pt x="106" y="136"/>
                    <a:pt x="24" y="91"/>
                    <a:pt x="14" y="63"/>
                  </a:cubicBezTo>
                  <a:cubicBezTo>
                    <a:pt x="5" y="38"/>
                    <a:pt x="0" y="8"/>
                    <a:pt x="0" y="4"/>
                  </a:cubicBezTo>
                  <a:cubicBezTo>
                    <a:pt x="0" y="0"/>
                    <a:pt x="245" y="19"/>
                    <a:pt x="245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7" name="Freeform 63"/>
            <p:cNvSpPr/>
            <p:nvPr userDrawn="1"/>
          </p:nvSpPr>
          <p:spPr bwMode="auto">
            <a:xfrm>
              <a:off x="2424113" y="1554163"/>
              <a:ext cx="957263" cy="1116013"/>
            </a:xfrm>
            <a:custGeom>
              <a:gdLst>
                <a:gd name="T0" fmla="*/ 97 w 604"/>
                <a:gd name="T1" fmla="*/ 650 h 703"/>
                <a:gd name="T2" fmla="*/ 94 w 604"/>
                <a:gd name="T3" fmla="*/ 384 h 703"/>
                <a:gd name="T4" fmla="*/ 28 w 604"/>
                <a:gd name="T5" fmla="*/ 102 h 703"/>
                <a:gd name="T6" fmla="*/ 82 w 604"/>
                <a:gd name="T7" fmla="*/ 102 h 703"/>
                <a:gd name="T8" fmla="*/ 167 w 604"/>
                <a:gd name="T9" fmla="*/ 106 h 703"/>
                <a:gd name="T10" fmla="*/ 234 w 604"/>
                <a:gd name="T11" fmla="*/ 113 h 703"/>
                <a:gd name="T12" fmla="*/ 390 w 604"/>
                <a:gd name="T13" fmla="*/ 196 h 703"/>
                <a:gd name="T14" fmla="*/ 529 w 604"/>
                <a:gd name="T15" fmla="*/ 20 h 703"/>
                <a:gd name="T16" fmla="*/ 602 w 604"/>
                <a:gd name="T17" fmla="*/ 30 h 703"/>
                <a:gd name="T18" fmla="*/ 482 w 604"/>
                <a:gd name="T19" fmla="*/ 258 h 703"/>
                <a:gd name="T20" fmla="*/ 313 w 604"/>
                <a:gd name="T21" fmla="*/ 267 h 703"/>
                <a:gd name="T22" fmla="*/ 374 w 604"/>
                <a:gd name="T23" fmla="*/ 666 h 703"/>
                <a:gd name="T24" fmla="*/ 97 w 604"/>
                <a:gd name="T25" fmla="*/ 650 h 7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703">
                  <a:moveTo>
                    <a:pt x="97" y="650"/>
                  </a:moveTo>
                  <a:cubicBezTo>
                    <a:pt x="97" y="650"/>
                    <a:pt x="125" y="491"/>
                    <a:pt x="94" y="384"/>
                  </a:cubicBezTo>
                  <a:cubicBezTo>
                    <a:pt x="63" y="276"/>
                    <a:pt x="0" y="152"/>
                    <a:pt x="28" y="102"/>
                  </a:cubicBezTo>
                  <a:cubicBezTo>
                    <a:pt x="28" y="102"/>
                    <a:pt x="52" y="96"/>
                    <a:pt x="82" y="102"/>
                  </a:cubicBezTo>
                  <a:cubicBezTo>
                    <a:pt x="112" y="108"/>
                    <a:pt x="167" y="106"/>
                    <a:pt x="167" y="106"/>
                  </a:cubicBezTo>
                  <a:cubicBezTo>
                    <a:pt x="167" y="106"/>
                    <a:pt x="221" y="109"/>
                    <a:pt x="234" y="113"/>
                  </a:cubicBezTo>
                  <a:cubicBezTo>
                    <a:pt x="248" y="116"/>
                    <a:pt x="336" y="187"/>
                    <a:pt x="390" y="196"/>
                  </a:cubicBezTo>
                  <a:cubicBezTo>
                    <a:pt x="443" y="205"/>
                    <a:pt x="518" y="41"/>
                    <a:pt x="529" y="20"/>
                  </a:cubicBezTo>
                  <a:cubicBezTo>
                    <a:pt x="540" y="0"/>
                    <a:pt x="600" y="11"/>
                    <a:pt x="602" y="30"/>
                  </a:cubicBezTo>
                  <a:cubicBezTo>
                    <a:pt x="604" y="50"/>
                    <a:pt x="546" y="224"/>
                    <a:pt x="482" y="258"/>
                  </a:cubicBezTo>
                  <a:cubicBezTo>
                    <a:pt x="418" y="291"/>
                    <a:pt x="313" y="267"/>
                    <a:pt x="313" y="267"/>
                  </a:cubicBezTo>
                  <a:cubicBezTo>
                    <a:pt x="313" y="267"/>
                    <a:pt x="394" y="482"/>
                    <a:pt x="374" y="666"/>
                  </a:cubicBezTo>
                  <a:cubicBezTo>
                    <a:pt x="374" y="666"/>
                    <a:pt x="227" y="703"/>
                    <a:pt x="97" y="6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8" name="Freeform 64"/>
            <p:cNvSpPr/>
            <p:nvPr userDrawn="1"/>
          </p:nvSpPr>
          <p:spPr bwMode="auto">
            <a:xfrm>
              <a:off x="2503488" y="1670050"/>
              <a:ext cx="219075" cy="93663"/>
            </a:xfrm>
            <a:custGeom>
              <a:gdLst>
                <a:gd name="T0" fmla="*/ 138 w 138"/>
                <a:gd name="T1" fmla="*/ 34 h 59"/>
                <a:gd name="T2" fmla="*/ 125 w 138"/>
                <a:gd name="T3" fmla="*/ 2 h 59"/>
                <a:gd name="T4" fmla="*/ 3 w 138"/>
                <a:gd name="T5" fmla="*/ 2 h 59"/>
                <a:gd name="T6" fmla="*/ 3 w 138"/>
                <a:gd name="T7" fmla="*/ 31 h 59"/>
                <a:gd name="T8" fmla="*/ 138 w 138"/>
                <a:gd name="T9" fmla="*/ 34 h 5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59">
                  <a:moveTo>
                    <a:pt x="138" y="34"/>
                  </a:moveTo>
                  <a:cubicBezTo>
                    <a:pt x="138" y="34"/>
                    <a:pt x="129" y="4"/>
                    <a:pt x="125" y="2"/>
                  </a:cubicBezTo>
                  <a:cubicBezTo>
                    <a:pt x="121" y="0"/>
                    <a:pt x="30" y="13"/>
                    <a:pt x="3" y="2"/>
                  </a:cubicBezTo>
                  <a:cubicBezTo>
                    <a:pt x="3" y="2"/>
                    <a:pt x="0" y="18"/>
                    <a:pt x="3" y="31"/>
                  </a:cubicBezTo>
                  <a:cubicBezTo>
                    <a:pt x="3" y="31"/>
                    <a:pt x="35" y="59"/>
                    <a:pt x="138" y="34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9" name="Freeform 65"/>
            <p:cNvSpPr/>
            <p:nvPr userDrawn="1"/>
          </p:nvSpPr>
          <p:spPr bwMode="auto">
            <a:xfrm>
              <a:off x="2859088" y="1362075"/>
              <a:ext cx="265113" cy="392113"/>
            </a:xfrm>
            <a:custGeom>
              <a:gdLst>
                <a:gd name="T0" fmla="*/ 72 w 168"/>
                <a:gd name="T1" fmla="*/ 14 h 247"/>
                <a:gd name="T2" fmla="*/ 33 w 168"/>
                <a:gd name="T3" fmla="*/ 4 h 247"/>
                <a:gd name="T4" fmla="*/ 45 w 168"/>
                <a:gd name="T5" fmla="*/ 49 h 247"/>
                <a:gd name="T6" fmla="*/ 78 w 168"/>
                <a:gd name="T7" fmla="*/ 89 h 247"/>
                <a:gd name="T8" fmla="*/ 29 w 168"/>
                <a:gd name="T9" fmla="*/ 213 h 247"/>
                <a:gd name="T10" fmla="*/ 83 w 168"/>
                <a:gd name="T11" fmla="*/ 238 h 247"/>
                <a:gd name="T12" fmla="*/ 123 w 168"/>
                <a:gd name="T13" fmla="*/ 104 h 247"/>
                <a:gd name="T14" fmla="*/ 168 w 168"/>
                <a:gd name="T15" fmla="*/ 11 h 247"/>
                <a:gd name="T16" fmla="*/ 72 w 168"/>
                <a:gd name="T17" fmla="*/ 14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246">
                  <a:moveTo>
                    <a:pt x="72" y="14"/>
                  </a:moveTo>
                  <a:cubicBezTo>
                    <a:pt x="49" y="15"/>
                    <a:pt x="38" y="0"/>
                    <a:pt x="33" y="4"/>
                  </a:cubicBezTo>
                  <a:cubicBezTo>
                    <a:pt x="28" y="8"/>
                    <a:pt x="27" y="25"/>
                    <a:pt x="45" y="49"/>
                  </a:cubicBezTo>
                  <a:cubicBezTo>
                    <a:pt x="64" y="73"/>
                    <a:pt x="78" y="89"/>
                    <a:pt x="78" y="89"/>
                  </a:cubicBezTo>
                  <a:cubicBezTo>
                    <a:pt x="78" y="89"/>
                    <a:pt x="58" y="178"/>
                    <a:pt x="29" y="213"/>
                  </a:cubicBezTo>
                  <a:cubicBezTo>
                    <a:pt x="0" y="247"/>
                    <a:pt x="73" y="233"/>
                    <a:pt x="83" y="238"/>
                  </a:cubicBezTo>
                  <a:cubicBezTo>
                    <a:pt x="83" y="238"/>
                    <a:pt x="118" y="154"/>
                    <a:pt x="123" y="104"/>
                  </a:cubicBezTo>
                  <a:cubicBezTo>
                    <a:pt x="123" y="104"/>
                    <a:pt x="164" y="26"/>
                    <a:pt x="168" y="11"/>
                  </a:cubicBezTo>
                  <a:cubicBezTo>
                    <a:pt x="136" y="14"/>
                    <a:pt x="104" y="12"/>
                    <a:pt x="72" y="14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0" name="Freeform 66"/>
            <p:cNvSpPr/>
            <p:nvPr userDrawn="1"/>
          </p:nvSpPr>
          <p:spPr bwMode="auto">
            <a:xfrm>
              <a:off x="2508251" y="1582738"/>
              <a:ext cx="538163" cy="447675"/>
            </a:xfrm>
            <a:custGeom>
              <a:gdLst>
                <a:gd name="T0" fmla="*/ 338 w 340"/>
                <a:gd name="T1" fmla="*/ 31 h 282"/>
                <a:gd name="T2" fmla="*/ 265 w 340"/>
                <a:gd name="T3" fmla="*/ 21 h 282"/>
                <a:gd name="T4" fmla="*/ 126 w 340"/>
                <a:gd name="T5" fmla="*/ 196 h 282"/>
                <a:gd name="T6" fmla="*/ 0 w 340"/>
                <a:gd name="T7" fmla="*/ 131 h 282"/>
                <a:gd name="T8" fmla="*/ 27 w 340"/>
                <a:gd name="T9" fmla="*/ 183 h 282"/>
                <a:gd name="T10" fmla="*/ 70 w 340"/>
                <a:gd name="T11" fmla="*/ 271 h 282"/>
                <a:gd name="T12" fmla="*/ 218 w 340"/>
                <a:gd name="T13" fmla="*/ 258 h 282"/>
                <a:gd name="T14" fmla="*/ 338 w 340"/>
                <a:gd name="T15" fmla="*/ 31 h 2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282">
                  <a:moveTo>
                    <a:pt x="338" y="31"/>
                  </a:moveTo>
                  <a:cubicBezTo>
                    <a:pt x="336" y="11"/>
                    <a:pt x="277" y="0"/>
                    <a:pt x="265" y="21"/>
                  </a:cubicBezTo>
                  <a:cubicBezTo>
                    <a:pt x="254" y="41"/>
                    <a:pt x="180" y="206"/>
                    <a:pt x="126" y="196"/>
                  </a:cubicBezTo>
                  <a:cubicBezTo>
                    <a:pt x="88" y="190"/>
                    <a:pt x="34" y="153"/>
                    <a:pt x="0" y="131"/>
                  </a:cubicBezTo>
                  <a:cubicBezTo>
                    <a:pt x="9" y="148"/>
                    <a:pt x="17" y="166"/>
                    <a:pt x="27" y="183"/>
                  </a:cubicBezTo>
                  <a:cubicBezTo>
                    <a:pt x="44" y="211"/>
                    <a:pt x="58" y="241"/>
                    <a:pt x="70" y="271"/>
                  </a:cubicBezTo>
                  <a:cubicBezTo>
                    <a:pt x="103" y="276"/>
                    <a:pt x="171" y="282"/>
                    <a:pt x="218" y="258"/>
                  </a:cubicBezTo>
                  <a:cubicBezTo>
                    <a:pt x="282" y="224"/>
                    <a:pt x="340" y="50"/>
                    <a:pt x="338" y="3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1" name="Freeform 67"/>
            <p:cNvSpPr/>
            <p:nvPr userDrawn="1"/>
          </p:nvSpPr>
          <p:spPr bwMode="auto">
            <a:xfrm>
              <a:off x="2451101" y="1036638"/>
              <a:ext cx="415925" cy="622300"/>
            </a:xfrm>
            <a:custGeom>
              <a:gdLst>
                <a:gd name="T0" fmla="*/ 192 w 262"/>
                <a:gd name="T1" fmla="*/ 105 h 392"/>
                <a:gd name="T2" fmla="*/ 214 w 262"/>
                <a:gd name="T3" fmla="*/ 222 h 392"/>
                <a:gd name="T4" fmla="*/ 247 w 262"/>
                <a:gd name="T5" fmla="*/ 320 h 392"/>
                <a:gd name="T6" fmla="*/ 93 w 262"/>
                <a:gd name="T7" fmla="*/ 362 h 392"/>
                <a:gd name="T8" fmla="*/ 5 w 262"/>
                <a:gd name="T9" fmla="*/ 143 h 392"/>
                <a:gd name="T10" fmla="*/ 192 w 262"/>
                <a:gd name="T11" fmla="*/ 105 h 3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392">
                  <a:moveTo>
                    <a:pt x="192" y="105"/>
                  </a:moveTo>
                  <a:cubicBezTo>
                    <a:pt x="192" y="105"/>
                    <a:pt x="193" y="153"/>
                    <a:pt x="214" y="222"/>
                  </a:cubicBezTo>
                  <a:cubicBezTo>
                    <a:pt x="236" y="292"/>
                    <a:pt x="244" y="305"/>
                    <a:pt x="247" y="320"/>
                  </a:cubicBezTo>
                  <a:cubicBezTo>
                    <a:pt x="262" y="392"/>
                    <a:pt x="129" y="390"/>
                    <a:pt x="93" y="362"/>
                  </a:cubicBezTo>
                  <a:cubicBezTo>
                    <a:pt x="57" y="334"/>
                    <a:pt x="11" y="175"/>
                    <a:pt x="5" y="143"/>
                  </a:cubicBezTo>
                  <a:cubicBezTo>
                    <a:pt x="0" y="111"/>
                    <a:pt x="141" y="0"/>
                    <a:pt x="192" y="105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2" name="Freeform 68"/>
            <p:cNvSpPr/>
            <p:nvPr userDrawn="1"/>
          </p:nvSpPr>
          <p:spPr bwMode="auto">
            <a:xfrm>
              <a:off x="2293938" y="965200"/>
              <a:ext cx="590550" cy="644525"/>
            </a:xfrm>
            <a:custGeom>
              <a:gdLst>
                <a:gd name="T0" fmla="*/ 169 w 372"/>
                <a:gd name="T1" fmla="*/ 323 h 406"/>
                <a:gd name="T2" fmla="*/ 187 w 372"/>
                <a:gd name="T3" fmla="*/ 233 h 406"/>
                <a:gd name="T4" fmla="*/ 184 w 372"/>
                <a:gd name="T5" fmla="*/ 190 h 406"/>
                <a:gd name="T6" fmla="*/ 220 w 372"/>
                <a:gd name="T7" fmla="*/ 163 h 406"/>
                <a:gd name="T8" fmla="*/ 262 w 372"/>
                <a:gd name="T9" fmla="*/ 158 h 406"/>
                <a:gd name="T10" fmla="*/ 312 w 372"/>
                <a:gd name="T11" fmla="*/ 152 h 406"/>
                <a:gd name="T12" fmla="*/ 303 w 372"/>
                <a:gd name="T13" fmla="*/ 44 h 406"/>
                <a:gd name="T14" fmla="*/ 185 w 372"/>
                <a:gd name="T15" fmla="*/ 22 h 406"/>
                <a:gd name="T16" fmla="*/ 69 w 372"/>
                <a:gd name="T17" fmla="*/ 138 h 406"/>
                <a:gd name="T18" fmla="*/ 64 w 372"/>
                <a:gd name="T19" fmla="*/ 116 h 406"/>
                <a:gd name="T20" fmla="*/ 63 w 372"/>
                <a:gd name="T21" fmla="*/ 139 h 406"/>
                <a:gd name="T22" fmla="*/ 40 w 372"/>
                <a:gd name="T23" fmla="*/ 137 h 406"/>
                <a:gd name="T24" fmla="*/ 58 w 372"/>
                <a:gd name="T25" fmla="*/ 154 h 406"/>
                <a:gd name="T26" fmla="*/ 76 w 372"/>
                <a:gd name="T27" fmla="*/ 308 h 406"/>
                <a:gd name="T28" fmla="*/ 142 w 372"/>
                <a:gd name="T29" fmla="*/ 381 h 406"/>
                <a:gd name="T30" fmla="*/ 162 w 372"/>
                <a:gd name="T31" fmla="*/ 374 h 406"/>
                <a:gd name="T32" fmla="*/ 179 w 372"/>
                <a:gd name="T33" fmla="*/ 391 h 406"/>
                <a:gd name="T34" fmla="*/ 169 w 372"/>
                <a:gd name="T35" fmla="*/ 323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2" h="406">
                  <a:moveTo>
                    <a:pt x="169" y="323"/>
                  </a:moveTo>
                  <a:cubicBezTo>
                    <a:pt x="169" y="323"/>
                    <a:pt x="205" y="299"/>
                    <a:pt x="187" y="233"/>
                  </a:cubicBezTo>
                  <a:cubicBezTo>
                    <a:pt x="181" y="209"/>
                    <a:pt x="184" y="190"/>
                    <a:pt x="184" y="190"/>
                  </a:cubicBezTo>
                  <a:cubicBezTo>
                    <a:pt x="184" y="190"/>
                    <a:pt x="176" y="204"/>
                    <a:pt x="220" y="163"/>
                  </a:cubicBezTo>
                  <a:cubicBezTo>
                    <a:pt x="227" y="156"/>
                    <a:pt x="244" y="157"/>
                    <a:pt x="262" y="158"/>
                  </a:cubicBezTo>
                  <a:cubicBezTo>
                    <a:pt x="281" y="160"/>
                    <a:pt x="301" y="161"/>
                    <a:pt x="312" y="152"/>
                  </a:cubicBezTo>
                  <a:cubicBezTo>
                    <a:pt x="334" y="136"/>
                    <a:pt x="372" y="66"/>
                    <a:pt x="303" y="44"/>
                  </a:cubicBezTo>
                  <a:cubicBezTo>
                    <a:pt x="232" y="20"/>
                    <a:pt x="154" y="0"/>
                    <a:pt x="185" y="22"/>
                  </a:cubicBezTo>
                  <a:cubicBezTo>
                    <a:pt x="305" y="104"/>
                    <a:pt x="110" y="83"/>
                    <a:pt x="69" y="138"/>
                  </a:cubicBezTo>
                  <a:cubicBezTo>
                    <a:pt x="69" y="138"/>
                    <a:pt x="75" y="116"/>
                    <a:pt x="64" y="116"/>
                  </a:cubicBezTo>
                  <a:cubicBezTo>
                    <a:pt x="43" y="115"/>
                    <a:pt x="63" y="139"/>
                    <a:pt x="63" y="139"/>
                  </a:cubicBezTo>
                  <a:cubicBezTo>
                    <a:pt x="63" y="139"/>
                    <a:pt x="49" y="120"/>
                    <a:pt x="40" y="137"/>
                  </a:cubicBezTo>
                  <a:cubicBezTo>
                    <a:pt x="32" y="153"/>
                    <a:pt x="58" y="154"/>
                    <a:pt x="58" y="154"/>
                  </a:cubicBezTo>
                  <a:cubicBezTo>
                    <a:pt x="58" y="154"/>
                    <a:pt x="0" y="230"/>
                    <a:pt x="76" y="308"/>
                  </a:cubicBezTo>
                  <a:cubicBezTo>
                    <a:pt x="76" y="308"/>
                    <a:pt x="140" y="367"/>
                    <a:pt x="142" y="381"/>
                  </a:cubicBezTo>
                  <a:cubicBezTo>
                    <a:pt x="144" y="394"/>
                    <a:pt x="162" y="374"/>
                    <a:pt x="162" y="374"/>
                  </a:cubicBezTo>
                  <a:cubicBezTo>
                    <a:pt x="162" y="374"/>
                    <a:pt x="149" y="406"/>
                    <a:pt x="179" y="391"/>
                  </a:cubicBezTo>
                  <a:cubicBezTo>
                    <a:pt x="228" y="364"/>
                    <a:pt x="169" y="323"/>
                    <a:pt x="169" y="32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3" name="Freeform 69"/>
            <p:cNvSpPr/>
            <p:nvPr userDrawn="1"/>
          </p:nvSpPr>
          <p:spPr bwMode="auto">
            <a:xfrm>
              <a:off x="2489201" y="1387475"/>
              <a:ext cx="134938" cy="138113"/>
            </a:xfrm>
            <a:custGeom>
              <a:gdLst>
                <a:gd name="T0" fmla="*/ 66 w 85"/>
                <a:gd name="T1" fmla="*/ 18 h 87"/>
                <a:gd name="T2" fmla="*/ 22 w 85"/>
                <a:gd name="T3" fmla="*/ 14 h 87"/>
                <a:gd name="T4" fmla="*/ 76 w 85"/>
                <a:gd name="T5" fmla="*/ 51 h 87"/>
                <a:gd name="T6" fmla="*/ 66 w 85"/>
                <a:gd name="T7" fmla="*/ 1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87">
                  <a:moveTo>
                    <a:pt x="66" y="18"/>
                  </a:moveTo>
                  <a:cubicBezTo>
                    <a:pt x="66" y="18"/>
                    <a:pt x="45" y="0"/>
                    <a:pt x="22" y="14"/>
                  </a:cubicBezTo>
                  <a:cubicBezTo>
                    <a:pt x="0" y="29"/>
                    <a:pt x="30" y="87"/>
                    <a:pt x="76" y="51"/>
                  </a:cubicBezTo>
                  <a:cubicBezTo>
                    <a:pt x="76" y="51"/>
                    <a:pt x="85" y="42"/>
                    <a:pt x="66" y="1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4" name="Freeform 70"/>
            <p:cNvSpPr/>
            <p:nvPr userDrawn="1"/>
          </p:nvSpPr>
          <p:spPr bwMode="auto">
            <a:xfrm>
              <a:off x="2513013" y="1408113"/>
              <a:ext cx="15875" cy="26988"/>
            </a:xfrm>
            <a:custGeom>
              <a:gdLst>
                <a:gd name="T0" fmla="*/ 10 w 10"/>
                <a:gd name="T1" fmla="*/ 0 h 17"/>
                <a:gd name="T2" fmla="*/ 7 w 10"/>
                <a:gd name="T3" fmla="*/ 1 h 17"/>
                <a:gd name="T4" fmla="*/ 0 w 10"/>
                <a:gd name="T5" fmla="*/ 17 h 17"/>
                <a:gd name="T6" fmla="*/ 7 w 10"/>
                <a:gd name="T7" fmla="*/ 1 h 17"/>
                <a:gd name="T8" fmla="*/ 10 w 10"/>
                <a:gd name="T9" fmla="*/ 0 h 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9" y="0"/>
                    <a:pt x="8" y="1"/>
                    <a:pt x="7" y="1"/>
                  </a:cubicBezTo>
                  <a:cubicBezTo>
                    <a:pt x="2" y="5"/>
                    <a:pt x="0" y="10"/>
                    <a:pt x="0" y="17"/>
                  </a:cubicBezTo>
                  <a:cubicBezTo>
                    <a:pt x="0" y="10"/>
                    <a:pt x="2" y="5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</a:path>
              </a:pathLst>
            </a:custGeom>
            <a:solidFill>
              <a:srgbClr val="603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5" name="Freeform 71"/>
            <p:cNvSpPr>
              <a:spLocks noEditPoints="1"/>
            </p:cNvSpPr>
            <p:nvPr userDrawn="1"/>
          </p:nvSpPr>
          <p:spPr bwMode="auto">
            <a:xfrm>
              <a:off x="2513013" y="1401763"/>
              <a:ext cx="106363" cy="84138"/>
            </a:xfrm>
            <a:custGeom>
              <a:gdLst>
                <a:gd name="T0" fmla="*/ 33 w 67"/>
                <a:gd name="T1" fmla="*/ 43 h 53"/>
                <a:gd name="T2" fmla="*/ 11 w 67"/>
                <a:gd name="T3" fmla="*/ 22 h 53"/>
                <a:gd name="T4" fmla="*/ 46 w 67"/>
                <a:gd name="T5" fmla="*/ 37 h 53"/>
                <a:gd name="T6" fmla="*/ 56 w 67"/>
                <a:gd name="T7" fmla="*/ 36 h 53"/>
                <a:gd name="T8" fmla="*/ 33 w 67"/>
                <a:gd name="T9" fmla="*/ 43 h 53"/>
                <a:gd name="T10" fmla="*/ 25 w 67"/>
                <a:gd name="T11" fmla="*/ 0 h 53"/>
                <a:gd name="T12" fmla="*/ 10 w 67"/>
                <a:gd name="T13" fmla="*/ 4 h 53"/>
                <a:gd name="T14" fmla="*/ 7 w 67"/>
                <a:gd name="T15" fmla="*/ 5 h 53"/>
                <a:gd name="T16" fmla="*/ 0 w 67"/>
                <a:gd name="T17" fmla="*/ 21 h 53"/>
                <a:gd name="T18" fmla="*/ 32 w 67"/>
                <a:gd name="T19" fmla="*/ 53 h 53"/>
                <a:gd name="T20" fmla="*/ 61 w 67"/>
                <a:gd name="T21" fmla="*/ 42 h 53"/>
                <a:gd name="T22" fmla="*/ 61 w 67"/>
                <a:gd name="T23" fmla="*/ 42 h 53"/>
                <a:gd name="T24" fmla="*/ 61 w 67"/>
                <a:gd name="T25" fmla="*/ 42 h 53"/>
                <a:gd name="T26" fmla="*/ 59 w 67"/>
                <a:gd name="T27" fmla="*/ 21 h 53"/>
                <a:gd name="T28" fmla="*/ 59 w 67"/>
                <a:gd name="T29" fmla="*/ 21 h 53"/>
                <a:gd name="T30" fmla="*/ 45 w 67"/>
                <a:gd name="T31" fmla="*/ 27 h 53"/>
                <a:gd name="T32" fmla="*/ 35 w 67"/>
                <a:gd name="T33" fmla="*/ 24 h 53"/>
                <a:gd name="T34" fmla="*/ 28 w 67"/>
                <a:gd name="T35" fmla="*/ 4 h 53"/>
                <a:gd name="T36" fmla="*/ 29 w 67"/>
                <a:gd name="T37" fmla="*/ 0 h 53"/>
                <a:gd name="T38" fmla="*/ 25 w 67"/>
                <a:gd name="T39" fmla="*/ 0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52">
                  <a:moveTo>
                    <a:pt x="33" y="43"/>
                  </a:moveTo>
                  <a:cubicBezTo>
                    <a:pt x="14" y="43"/>
                    <a:pt x="11" y="22"/>
                    <a:pt x="11" y="22"/>
                  </a:cubicBezTo>
                  <a:cubicBezTo>
                    <a:pt x="19" y="34"/>
                    <a:pt x="35" y="37"/>
                    <a:pt x="46" y="37"/>
                  </a:cubicBezTo>
                  <a:cubicBezTo>
                    <a:pt x="52" y="37"/>
                    <a:pt x="56" y="36"/>
                    <a:pt x="56" y="36"/>
                  </a:cubicBezTo>
                  <a:cubicBezTo>
                    <a:pt x="47" y="41"/>
                    <a:pt x="39" y="43"/>
                    <a:pt x="33" y="43"/>
                  </a:cubicBezTo>
                  <a:moveTo>
                    <a:pt x="25" y="0"/>
                  </a:moveTo>
                  <a:cubicBezTo>
                    <a:pt x="21" y="0"/>
                    <a:pt x="15" y="1"/>
                    <a:pt x="10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2" y="9"/>
                    <a:pt x="0" y="14"/>
                    <a:pt x="0" y="21"/>
                  </a:cubicBezTo>
                  <a:cubicBezTo>
                    <a:pt x="0" y="35"/>
                    <a:pt x="13" y="53"/>
                    <a:pt x="32" y="53"/>
                  </a:cubicBezTo>
                  <a:cubicBezTo>
                    <a:pt x="41" y="53"/>
                    <a:pt x="51" y="50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7" y="36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4" y="25"/>
                    <a:pt x="50" y="27"/>
                    <a:pt x="45" y="27"/>
                  </a:cubicBezTo>
                  <a:cubicBezTo>
                    <a:pt x="41" y="27"/>
                    <a:pt x="38" y="26"/>
                    <a:pt x="35" y="24"/>
                  </a:cubicBezTo>
                  <a:cubicBezTo>
                    <a:pt x="28" y="19"/>
                    <a:pt x="27" y="12"/>
                    <a:pt x="28" y="4"/>
                  </a:cubicBezTo>
                  <a:cubicBezTo>
                    <a:pt x="28" y="3"/>
                    <a:pt x="28" y="1"/>
                    <a:pt x="29" y="0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solidFill>
              <a:srgbClr val="F7F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6" name="Freeform 72"/>
            <p:cNvSpPr/>
            <p:nvPr userDrawn="1"/>
          </p:nvSpPr>
          <p:spPr bwMode="auto">
            <a:xfrm>
              <a:off x="2530476" y="1436688"/>
              <a:ext cx="71438" cy="33338"/>
            </a:xfrm>
            <a:custGeom>
              <a:gdLst>
                <a:gd name="T0" fmla="*/ 0 w 45"/>
                <a:gd name="T1" fmla="*/ 0 h 21"/>
                <a:gd name="T2" fmla="*/ 22 w 45"/>
                <a:gd name="T3" fmla="*/ 21 h 21"/>
                <a:gd name="T4" fmla="*/ 45 w 45"/>
                <a:gd name="T5" fmla="*/ 14 h 21"/>
                <a:gd name="T6" fmla="*/ 35 w 45"/>
                <a:gd name="T7" fmla="*/ 15 h 21"/>
                <a:gd name="T8" fmla="*/ 0 w 45"/>
                <a:gd name="T9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cubicBezTo>
                    <a:pt x="0" y="0"/>
                    <a:pt x="3" y="21"/>
                    <a:pt x="22" y="21"/>
                  </a:cubicBezTo>
                  <a:cubicBezTo>
                    <a:pt x="28" y="21"/>
                    <a:pt x="36" y="19"/>
                    <a:pt x="45" y="14"/>
                  </a:cubicBezTo>
                  <a:cubicBezTo>
                    <a:pt x="45" y="14"/>
                    <a:pt x="41" y="15"/>
                    <a:pt x="35" y="15"/>
                  </a:cubicBezTo>
                  <a:cubicBezTo>
                    <a:pt x="24" y="15"/>
                    <a:pt x="8" y="12"/>
                    <a:pt x="0" y="0"/>
                  </a:cubicBezTo>
                </a:path>
              </a:pathLst>
            </a:custGeom>
            <a:solidFill>
              <a:srgbClr val="F4E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7" name="Freeform 73"/>
            <p:cNvSpPr/>
            <p:nvPr userDrawn="1"/>
          </p:nvSpPr>
          <p:spPr bwMode="auto">
            <a:xfrm>
              <a:off x="2630488" y="1231900"/>
              <a:ext cx="100013" cy="109538"/>
            </a:xfrm>
            <a:custGeom>
              <a:gdLst>
                <a:gd name="T0" fmla="*/ 56 w 63"/>
                <a:gd name="T1" fmla="*/ 7 h 69"/>
                <a:gd name="T2" fmla="*/ 54 w 63"/>
                <a:gd name="T3" fmla="*/ 28 h 69"/>
                <a:gd name="T4" fmla="*/ 15 w 63"/>
                <a:gd name="T5" fmla="*/ 48 h 69"/>
                <a:gd name="T6" fmla="*/ 40 w 63"/>
                <a:gd name="T7" fmla="*/ 19 h 69"/>
                <a:gd name="T8" fmla="*/ 56 w 63"/>
                <a:gd name="T9" fmla="*/ 7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9">
                  <a:moveTo>
                    <a:pt x="56" y="7"/>
                  </a:moveTo>
                  <a:cubicBezTo>
                    <a:pt x="56" y="7"/>
                    <a:pt x="63" y="16"/>
                    <a:pt x="54" y="28"/>
                  </a:cubicBezTo>
                  <a:cubicBezTo>
                    <a:pt x="46" y="40"/>
                    <a:pt x="26" y="27"/>
                    <a:pt x="15" y="48"/>
                  </a:cubicBezTo>
                  <a:cubicBezTo>
                    <a:pt x="5" y="69"/>
                    <a:pt x="0" y="29"/>
                    <a:pt x="40" y="19"/>
                  </a:cubicBezTo>
                  <a:cubicBezTo>
                    <a:pt x="40" y="19"/>
                    <a:pt x="43" y="0"/>
                    <a:pt x="56" y="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8" name="Freeform 74"/>
            <p:cNvSpPr/>
            <p:nvPr userDrawn="1"/>
          </p:nvSpPr>
          <p:spPr bwMode="auto">
            <a:xfrm>
              <a:off x="2705101" y="1335088"/>
              <a:ext cx="44450" cy="25400"/>
            </a:xfrm>
            <a:custGeom>
              <a:gdLst>
                <a:gd name="T0" fmla="*/ 28 w 28"/>
                <a:gd name="T1" fmla="*/ 0 h 16"/>
                <a:gd name="T2" fmla="*/ 27 w 28"/>
                <a:gd name="T3" fmla="*/ 1 h 16"/>
                <a:gd name="T4" fmla="*/ 27 w 28"/>
                <a:gd name="T5" fmla="*/ 1 h 16"/>
                <a:gd name="T6" fmla="*/ 27 w 28"/>
                <a:gd name="T7" fmla="*/ 1 h 16"/>
                <a:gd name="T8" fmla="*/ 16 w 28"/>
                <a:gd name="T9" fmla="*/ 7 h 16"/>
                <a:gd name="T10" fmla="*/ 0 w 28"/>
                <a:gd name="T11" fmla="*/ 8 h 16"/>
                <a:gd name="T12" fmla="*/ 16 w 28"/>
                <a:gd name="T13" fmla="*/ 10 h 16"/>
                <a:gd name="T14" fmla="*/ 18 w 28"/>
                <a:gd name="T15" fmla="*/ 9 h 16"/>
                <a:gd name="T16" fmla="*/ 16 w 28"/>
                <a:gd name="T17" fmla="*/ 10 h 16"/>
                <a:gd name="T18" fmla="*/ 1 w 28"/>
                <a:gd name="T19" fmla="*/ 13 h 16"/>
                <a:gd name="T20" fmla="*/ 16 w 28"/>
                <a:gd name="T21" fmla="*/ 13 h 16"/>
                <a:gd name="T22" fmla="*/ 26 w 28"/>
                <a:gd name="T23" fmla="*/ 3 h 16"/>
                <a:gd name="T24" fmla="*/ 28 w 28"/>
                <a:gd name="T25" fmla="*/ 0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0"/>
                  </a:moveTo>
                  <a:cubicBezTo>
                    <a:pt x="28" y="0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3"/>
                    <a:pt x="21" y="6"/>
                    <a:pt x="16" y="7"/>
                  </a:cubicBezTo>
                  <a:cubicBezTo>
                    <a:pt x="8" y="10"/>
                    <a:pt x="0" y="8"/>
                    <a:pt x="0" y="8"/>
                  </a:cubicBezTo>
                  <a:cubicBezTo>
                    <a:pt x="0" y="8"/>
                    <a:pt x="8" y="12"/>
                    <a:pt x="16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9" y="14"/>
                    <a:pt x="1" y="13"/>
                    <a:pt x="1" y="13"/>
                  </a:cubicBezTo>
                  <a:cubicBezTo>
                    <a:pt x="1" y="13"/>
                    <a:pt x="9" y="16"/>
                    <a:pt x="16" y="13"/>
                  </a:cubicBezTo>
                  <a:cubicBezTo>
                    <a:pt x="22" y="10"/>
                    <a:pt x="25" y="5"/>
                    <a:pt x="26" y="3"/>
                  </a:cubicBezTo>
                  <a:cubicBezTo>
                    <a:pt x="27" y="1"/>
                    <a:pt x="28" y="0"/>
                    <a:pt x="28" y="0"/>
                  </a:cubicBezTo>
                </a:path>
              </a:pathLst>
            </a:custGeom>
            <a:solidFill>
              <a:srgbClr val="527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9" name="Freeform 75"/>
            <p:cNvSpPr/>
            <p:nvPr userDrawn="1"/>
          </p:nvSpPr>
          <p:spPr bwMode="auto">
            <a:xfrm>
              <a:off x="2744788" y="1470025"/>
              <a:ext cx="46038" cy="23813"/>
            </a:xfrm>
            <a:custGeom>
              <a:gdLst>
                <a:gd name="T0" fmla="*/ 0 w 29"/>
                <a:gd name="T1" fmla="*/ 0 h 15"/>
                <a:gd name="T2" fmla="*/ 5 w 29"/>
                <a:gd name="T3" fmla="*/ 4 h 15"/>
                <a:gd name="T4" fmla="*/ 9 w 29"/>
                <a:gd name="T5" fmla="*/ 7 h 15"/>
                <a:gd name="T6" fmla="*/ 12 w 29"/>
                <a:gd name="T7" fmla="*/ 8 h 15"/>
                <a:gd name="T8" fmla="*/ 14 w 29"/>
                <a:gd name="T9" fmla="*/ 9 h 15"/>
                <a:gd name="T10" fmla="*/ 17 w 29"/>
                <a:gd name="T11" fmla="*/ 10 h 15"/>
                <a:gd name="T12" fmla="*/ 18 w 29"/>
                <a:gd name="T13" fmla="*/ 10 h 15"/>
                <a:gd name="T14" fmla="*/ 20 w 29"/>
                <a:gd name="T15" fmla="*/ 9 h 15"/>
                <a:gd name="T16" fmla="*/ 22 w 29"/>
                <a:gd name="T17" fmla="*/ 9 h 15"/>
                <a:gd name="T18" fmla="*/ 24 w 29"/>
                <a:gd name="T19" fmla="*/ 8 h 15"/>
                <a:gd name="T20" fmla="*/ 26 w 29"/>
                <a:gd name="T21" fmla="*/ 7 h 15"/>
                <a:gd name="T22" fmla="*/ 28 w 29"/>
                <a:gd name="T23" fmla="*/ 6 h 15"/>
                <a:gd name="T24" fmla="*/ 29 w 29"/>
                <a:gd name="T25" fmla="*/ 5 h 15"/>
                <a:gd name="T26" fmla="*/ 29 w 29"/>
                <a:gd name="T27" fmla="*/ 6 h 15"/>
                <a:gd name="T28" fmla="*/ 26 w 29"/>
                <a:gd name="T29" fmla="*/ 10 h 15"/>
                <a:gd name="T30" fmla="*/ 24 w 29"/>
                <a:gd name="T31" fmla="*/ 12 h 15"/>
                <a:gd name="T32" fmla="*/ 21 w 29"/>
                <a:gd name="T33" fmla="*/ 14 h 15"/>
                <a:gd name="T34" fmla="*/ 19 w 29"/>
                <a:gd name="T35" fmla="*/ 14 h 15"/>
                <a:gd name="T36" fmla="*/ 17 w 29"/>
                <a:gd name="T37" fmla="*/ 14 h 15"/>
                <a:gd name="T38" fmla="*/ 13 w 29"/>
                <a:gd name="T39" fmla="*/ 14 h 15"/>
                <a:gd name="T40" fmla="*/ 10 w 29"/>
                <a:gd name="T41" fmla="*/ 12 h 15"/>
                <a:gd name="T42" fmla="*/ 7 w 29"/>
                <a:gd name="T43" fmla="*/ 10 h 15"/>
                <a:gd name="T44" fmla="*/ 4 w 29"/>
                <a:gd name="T45" fmla="*/ 8 h 15"/>
                <a:gd name="T46" fmla="*/ 3 w 29"/>
                <a:gd name="T47" fmla="*/ 6 h 15"/>
                <a:gd name="T48" fmla="*/ 0 w 29"/>
                <a:gd name="T49" fmla="*/ 0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0" y="0"/>
                    <a:pt x="2" y="2"/>
                    <a:pt x="5" y="4"/>
                  </a:cubicBezTo>
                  <a:cubicBezTo>
                    <a:pt x="6" y="5"/>
                    <a:pt x="8" y="6"/>
                    <a:pt x="9" y="7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2" y="9"/>
                  </a:cubicBezTo>
                  <a:cubicBezTo>
                    <a:pt x="23" y="9"/>
                    <a:pt x="24" y="8"/>
                    <a:pt x="24" y="8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8" y="7"/>
                    <a:pt x="28" y="9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3" y="13"/>
                    <a:pt x="22" y="13"/>
                    <a:pt x="21" y="14"/>
                  </a:cubicBezTo>
                  <a:cubicBezTo>
                    <a:pt x="20" y="14"/>
                    <a:pt x="20" y="14"/>
                    <a:pt x="19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6" y="15"/>
                    <a:pt x="14" y="14"/>
                    <a:pt x="13" y="14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8" y="12"/>
                    <a:pt x="8" y="11"/>
                    <a:pt x="7" y="10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1" y="3"/>
                    <a:pt x="0" y="0"/>
                    <a:pt x="0" y="0"/>
                  </a:cubicBezTo>
                </a:path>
              </a:pathLst>
            </a:custGeom>
            <a:solidFill>
              <a:srgbClr val="BE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0" name="Freeform 76"/>
            <p:cNvSpPr/>
            <p:nvPr userDrawn="1"/>
          </p:nvSpPr>
          <p:spPr bwMode="auto">
            <a:xfrm>
              <a:off x="2570163" y="1323975"/>
              <a:ext cx="74613" cy="120650"/>
            </a:xfrm>
            <a:custGeom>
              <a:gdLst>
                <a:gd name="T0" fmla="*/ 6 w 47"/>
                <a:gd name="T1" fmla="*/ 0 h 76"/>
                <a:gd name="T2" fmla="*/ 45 w 47"/>
                <a:gd name="T3" fmla="*/ 64 h 76"/>
                <a:gd name="T4" fmla="*/ 36 w 47"/>
                <a:gd name="T5" fmla="*/ 73 h 76"/>
                <a:gd name="T6" fmla="*/ 3 w 47"/>
                <a:gd name="T7" fmla="*/ 41 h 76"/>
                <a:gd name="T8" fmla="*/ 6 w 47"/>
                <a:gd name="T9" fmla="*/ 0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6">
                  <a:moveTo>
                    <a:pt x="6" y="0"/>
                  </a:moveTo>
                  <a:cubicBezTo>
                    <a:pt x="6" y="0"/>
                    <a:pt x="33" y="33"/>
                    <a:pt x="45" y="64"/>
                  </a:cubicBezTo>
                  <a:cubicBezTo>
                    <a:pt x="47" y="70"/>
                    <a:pt x="41" y="76"/>
                    <a:pt x="36" y="73"/>
                  </a:cubicBezTo>
                  <a:cubicBezTo>
                    <a:pt x="23" y="65"/>
                    <a:pt x="0" y="52"/>
                    <a:pt x="3" y="41"/>
                  </a:cubicBezTo>
                  <a:cubicBezTo>
                    <a:pt x="4" y="36"/>
                    <a:pt x="6" y="0"/>
                    <a:pt x="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1" name="Freeform 77"/>
            <p:cNvSpPr/>
            <p:nvPr userDrawn="1"/>
          </p:nvSpPr>
          <p:spPr bwMode="auto">
            <a:xfrm>
              <a:off x="2782888" y="1347788"/>
              <a:ext cx="79375" cy="73025"/>
            </a:xfrm>
            <a:custGeom>
              <a:gdLst>
                <a:gd name="T0" fmla="*/ 0 w 50"/>
                <a:gd name="T1" fmla="*/ 14 h 46"/>
                <a:gd name="T2" fmla="*/ 8 w 50"/>
                <a:gd name="T3" fmla="*/ 46 h 46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" h="46">
                  <a:moveTo>
                    <a:pt x="0" y="14"/>
                  </a:moveTo>
                  <a:cubicBezTo>
                    <a:pt x="9" y="0"/>
                    <a:pt x="50" y="27"/>
                    <a:pt x="8" y="46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2" name="Freeform 78"/>
            <p:cNvSpPr/>
            <p:nvPr userDrawn="1"/>
          </p:nvSpPr>
          <p:spPr bwMode="auto">
            <a:xfrm>
              <a:off x="2695576" y="1757363"/>
              <a:ext cx="82550" cy="136525"/>
            </a:xfrm>
            <a:custGeom>
              <a:gdLst>
                <a:gd name="T0" fmla="*/ 52 w 52"/>
                <a:gd name="T1" fmla="*/ 0 h 86"/>
                <a:gd name="T2" fmla="*/ 34 w 52"/>
                <a:gd name="T3" fmla="*/ 7 h 86"/>
                <a:gd name="T4" fmla="*/ 18 w 52"/>
                <a:gd name="T5" fmla="*/ 19 h 86"/>
                <a:gd name="T6" fmla="*/ 11 w 52"/>
                <a:gd name="T7" fmla="*/ 28 h 86"/>
                <a:gd name="T8" fmla="*/ 5 w 52"/>
                <a:gd name="T9" fmla="*/ 38 h 86"/>
                <a:gd name="T10" fmla="*/ 1 w 52"/>
                <a:gd name="T11" fmla="*/ 50 h 86"/>
                <a:gd name="T12" fmla="*/ 0 w 52"/>
                <a:gd name="T13" fmla="*/ 61 h 86"/>
                <a:gd name="T14" fmla="*/ 1 w 52"/>
                <a:gd name="T15" fmla="*/ 72 h 86"/>
                <a:gd name="T16" fmla="*/ 4 w 52"/>
                <a:gd name="T17" fmla="*/ 81 h 86"/>
                <a:gd name="T18" fmla="*/ 5 w 52"/>
                <a:gd name="T19" fmla="*/ 86 h 86"/>
                <a:gd name="T20" fmla="*/ 8 w 52"/>
                <a:gd name="T21" fmla="*/ 86 h 86"/>
                <a:gd name="T22" fmla="*/ 8 w 52"/>
                <a:gd name="T23" fmla="*/ 86 h 86"/>
                <a:gd name="T24" fmla="*/ 7 w 52"/>
                <a:gd name="T25" fmla="*/ 81 h 86"/>
                <a:gd name="T26" fmla="*/ 5 w 52"/>
                <a:gd name="T27" fmla="*/ 72 h 86"/>
                <a:gd name="T28" fmla="*/ 5 w 52"/>
                <a:gd name="T29" fmla="*/ 62 h 86"/>
                <a:gd name="T30" fmla="*/ 6 w 52"/>
                <a:gd name="T31" fmla="*/ 51 h 86"/>
                <a:gd name="T32" fmla="*/ 9 w 52"/>
                <a:gd name="T33" fmla="*/ 40 h 86"/>
                <a:gd name="T34" fmla="*/ 36 w 52"/>
                <a:gd name="T35" fmla="*/ 10 h 86"/>
                <a:gd name="T36" fmla="*/ 48 w 52"/>
                <a:gd name="T37" fmla="*/ 2 h 86"/>
                <a:gd name="T38" fmla="*/ 52 w 52"/>
                <a:gd name="T39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86">
                  <a:moveTo>
                    <a:pt x="52" y="0"/>
                  </a:moveTo>
                  <a:cubicBezTo>
                    <a:pt x="52" y="0"/>
                    <a:pt x="45" y="2"/>
                    <a:pt x="34" y="7"/>
                  </a:cubicBezTo>
                  <a:cubicBezTo>
                    <a:pt x="29" y="10"/>
                    <a:pt x="24" y="14"/>
                    <a:pt x="18" y="19"/>
                  </a:cubicBezTo>
                  <a:cubicBezTo>
                    <a:pt x="16" y="22"/>
                    <a:pt x="13" y="25"/>
                    <a:pt x="11" y="28"/>
                  </a:cubicBezTo>
                  <a:cubicBezTo>
                    <a:pt x="9" y="31"/>
                    <a:pt x="7" y="35"/>
                    <a:pt x="5" y="38"/>
                  </a:cubicBezTo>
                  <a:cubicBezTo>
                    <a:pt x="3" y="42"/>
                    <a:pt x="2" y="46"/>
                    <a:pt x="1" y="50"/>
                  </a:cubicBezTo>
                  <a:cubicBezTo>
                    <a:pt x="0" y="54"/>
                    <a:pt x="0" y="58"/>
                    <a:pt x="0" y="61"/>
                  </a:cubicBezTo>
                  <a:cubicBezTo>
                    <a:pt x="0" y="65"/>
                    <a:pt x="1" y="69"/>
                    <a:pt x="1" y="72"/>
                  </a:cubicBezTo>
                  <a:cubicBezTo>
                    <a:pt x="2" y="76"/>
                    <a:pt x="3" y="79"/>
                    <a:pt x="4" y="81"/>
                  </a:cubicBezTo>
                  <a:cubicBezTo>
                    <a:pt x="4" y="83"/>
                    <a:pt x="5" y="84"/>
                    <a:pt x="5" y="86"/>
                  </a:cubicBezTo>
                  <a:cubicBezTo>
                    <a:pt x="6" y="86"/>
                    <a:pt x="7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5"/>
                    <a:pt x="7" y="83"/>
                    <a:pt x="7" y="81"/>
                  </a:cubicBezTo>
                  <a:cubicBezTo>
                    <a:pt x="6" y="78"/>
                    <a:pt x="5" y="75"/>
                    <a:pt x="5" y="72"/>
                  </a:cubicBezTo>
                  <a:cubicBezTo>
                    <a:pt x="5" y="68"/>
                    <a:pt x="5" y="65"/>
                    <a:pt x="5" y="62"/>
                  </a:cubicBezTo>
                  <a:cubicBezTo>
                    <a:pt x="5" y="58"/>
                    <a:pt x="5" y="54"/>
                    <a:pt x="6" y="51"/>
                  </a:cubicBezTo>
                  <a:cubicBezTo>
                    <a:pt x="7" y="47"/>
                    <a:pt x="8" y="44"/>
                    <a:pt x="9" y="40"/>
                  </a:cubicBezTo>
                  <a:cubicBezTo>
                    <a:pt x="15" y="27"/>
                    <a:pt x="27" y="16"/>
                    <a:pt x="36" y="10"/>
                  </a:cubicBezTo>
                  <a:cubicBezTo>
                    <a:pt x="41" y="6"/>
                    <a:pt x="45" y="4"/>
                    <a:pt x="48" y="2"/>
                  </a:cubicBezTo>
                  <a:cubicBezTo>
                    <a:pt x="51" y="1"/>
                    <a:pt x="52" y="0"/>
                    <a:pt x="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3" name="Freeform 79"/>
            <p:cNvSpPr/>
            <p:nvPr userDrawn="1"/>
          </p:nvSpPr>
          <p:spPr bwMode="auto">
            <a:xfrm>
              <a:off x="2703513" y="1893888"/>
              <a:ext cx="11113" cy="20638"/>
            </a:xfrm>
            <a:custGeom>
              <a:gdLst>
                <a:gd name="T0" fmla="*/ 0 w 7"/>
                <a:gd name="T1" fmla="*/ 0 h 13"/>
                <a:gd name="T2" fmla="*/ 2 w 7"/>
                <a:gd name="T3" fmla="*/ 3 h 13"/>
                <a:gd name="T4" fmla="*/ 5 w 7"/>
                <a:gd name="T5" fmla="*/ 8 h 13"/>
                <a:gd name="T6" fmla="*/ 7 w 7"/>
                <a:gd name="T7" fmla="*/ 13 h 13"/>
                <a:gd name="T8" fmla="*/ 5 w 7"/>
                <a:gd name="T9" fmla="*/ 8 h 13"/>
                <a:gd name="T10" fmla="*/ 3 w 7"/>
                <a:gd name="T11" fmla="*/ 0 h 13"/>
                <a:gd name="T12" fmla="*/ 3 w 7"/>
                <a:gd name="T13" fmla="*/ 0 h 13"/>
                <a:gd name="T14" fmla="*/ 0 w 7"/>
                <a:gd name="T15" fmla="*/ 0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3" y="5"/>
                    <a:pt x="4" y="7"/>
                    <a:pt x="5" y="8"/>
                  </a:cubicBezTo>
                  <a:cubicBezTo>
                    <a:pt x="6" y="11"/>
                    <a:pt x="7" y="13"/>
                    <a:pt x="7" y="13"/>
                  </a:cubicBezTo>
                  <a:cubicBezTo>
                    <a:pt x="7" y="13"/>
                    <a:pt x="7" y="11"/>
                    <a:pt x="5" y="8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B8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4" name="Freeform 80"/>
            <p:cNvSpPr/>
            <p:nvPr userDrawn="1"/>
          </p:nvSpPr>
          <p:spPr bwMode="auto">
            <a:xfrm>
              <a:off x="3259138" y="1250950"/>
              <a:ext cx="173038" cy="171450"/>
            </a:xfrm>
            <a:custGeom>
              <a:gdLst>
                <a:gd name="T0" fmla="*/ 109 w 109"/>
                <a:gd name="T1" fmla="*/ 78 h 108"/>
                <a:gd name="T2" fmla="*/ 101 w 109"/>
                <a:gd name="T3" fmla="*/ 20 h 108"/>
                <a:gd name="T4" fmla="*/ 3 w 109"/>
                <a:gd name="T5" fmla="*/ 27 h 108"/>
                <a:gd name="T6" fmla="*/ 5 w 109"/>
                <a:gd name="T7" fmla="*/ 91 h 108"/>
                <a:gd name="T8" fmla="*/ 80 w 109"/>
                <a:gd name="T9" fmla="*/ 108 h 108"/>
                <a:gd name="T10" fmla="*/ 109 w 109"/>
                <a:gd name="T11" fmla="*/ 7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8">
                  <a:moveTo>
                    <a:pt x="109" y="78"/>
                  </a:moveTo>
                  <a:cubicBezTo>
                    <a:pt x="108" y="64"/>
                    <a:pt x="106" y="45"/>
                    <a:pt x="101" y="20"/>
                  </a:cubicBezTo>
                  <a:cubicBezTo>
                    <a:pt x="97" y="0"/>
                    <a:pt x="14" y="11"/>
                    <a:pt x="3" y="27"/>
                  </a:cubicBezTo>
                  <a:cubicBezTo>
                    <a:pt x="3" y="27"/>
                    <a:pt x="11" y="76"/>
                    <a:pt x="5" y="91"/>
                  </a:cubicBezTo>
                  <a:cubicBezTo>
                    <a:pt x="0" y="101"/>
                    <a:pt x="47" y="106"/>
                    <a:pt x="80" y="108"/>
                  </a:cubicBezTo>
                  <a:cubicBezTo>
                    <a:pt x="83" y="94"/>
                    <a:pt x="93" y="82"/>
                    <a:pt x="109" y="7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5" name="Oval 81"/>
            <p:cNvSpPr>
              <a:spLocks noChangeArrowheads="1"/>
            </p:cNvSpPr>
            <p:nvPr userDrawn="1"/>
          </p:nvSpPr>
          <p:spPr bwMode="auto">
            <a:xfrm>
              <a:off x="2973388" y="1277938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6" name="Oval 82"/>
            <p:cNvSpPr>
              <a:spLocks noChangeArrowheads="1"/>
            </p:cNvSpPr>
            <p:nvPr userDrawn="1"/>
          </p:nvSpPr>
          <p:spPr bwMode="auto">
            <a:xfrm>
              <a:off x="3008313" y="1273175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7" name="Oval 83"/>
            <p:cNvSpPr>
              <a:spLocks noChangeArrowheads="1"/>
            </p:cNvSpPr>
            <p:nvPr userDrawn="1"/>
          </p:nvSpPr>
          <p:spPr bwMode="auto">
            <a:xfrm>
              <a:off x="3046413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8" name="Oval 84"/>
            <p:cNvSpPr>
              <a:spLocks noChangeArrowheads="1"/>
            </p:cNvSpPr>
            <p:nvPr userDrawn="1"/>
          </p:nvSpPr>
          <p:spPr bwMode="auto">
            <a:xfrm>
              <a:off x="3086101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9" name="Oval 85"/>
            <p:cNvSpPr>
              <a:spLocks noChangeArrowheads="1"/>
            </p:cNvSpPr>
            <p:nvPr userDrawn="1"/>
          </p:nvSpPr>
          <p:spPr bwMode="auto">
            <a:xfrm>
              <a:off x="3263901" y="1254125"/>
              <a:ext cx="42863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0" name="Oval 86"/>
            <p:cNvSpPr>
              <a:spLocks noChangeArrowheads="1"/>
            </p:cNvSpPr>
            <p:nvPr userDrawn="1"/>
          </p:nvSpPr>
          <p:spPr bwMode="auto">
            <a:xfrm>
              <a:off x="3300413" y="124936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1" name="Oval 87"/>
            <p:cNvSpPr>
              <a:spLocks noChangeArrowheads="1"/>
            </p:cNvSpPr>
            <p:nvPr userDrawn="1"/>
          </p:nvSpPr>
          <p:spPr bwMode="auto">
            <a:xfrm>
              <a:off x="3338513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2" name="Oval 88"/>
            <p:cNvSpPr>
              <a:spLocks noChangeArrowheads="1"/>
            </p:cNvSpPr>
            <p:nvPr userDrawn="1"/>
          </p:nvSpPr>
          <p:spPr bwMode="auto">
            <a:xfrm>
              <a:off x="3378201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3" name="Freeform 89"/>
            <p:cNvSpPr>
              <a:spLocks noEditPoints="1"/>
            </p:cNvSpPr>
            <p:nvPr userDrawn="1"/>
          </p:nvSpPr>
          <p:spPr bwMode="auto">
            <a:xfrm>
              <a:off x="2605088" y="2085975"/>
              <a:ext cx="77788" cy="430213"/>
            </a:xfrm>
            <a:custGeom>
              <a:gdLst>
                <a:gd name="T0" fmla="*/ 0 w 49"/>
                <a:gd name="T1" fmla="*/ 0 h 271"/>
                <a:gd name="T2" fmla="*/ 1 w 49"/>
                <a:gd name="T3" fmla="*/ 3 h 271"/>
                <a:gd name="T4" fmla="*/ 3 w 49"/>
                <a:gd name="T5" fmla="*/ 11 h 271"/>
                <a:gd name="T6" fmla="*/ 12 w 49"/>
                <a:gd name="T7" fmla="*/ 42 h 271"/>
                <a:gd name="T8" fmla="*/ 24 w 49"/>
                <a:gd name="T9" fmla="*/ 85 h 271"/>
                <a:gd name="T10" fmla="*/ 35 w 49"/>
                <a:gd name="T11" fmla="*/ 135 h 271"/>
                <a:gd name="T12" fmla="*/ 43 w 49"/>
                <a:gd name="T13" fmla="*/ 186 h 271"/>
                <a:gd name="T14" fmla="*/ 44 w 49"/>
                <a:gd name="T15" fmla="*/ 230 h 271"/>
                <a:gd name="T16" fmla="*/ 38 w 49"/>
                <a:gd name="T17" fmla="*/ 261 h 271"/>
                <a:gd name="T18" fmla="*/ 34 w 49"/>
                <a:gd name="T19" fmla="*/ 269 h 271"/>
                <a:gd name="T20" fmla="*/ 32 w 49"/>
                <a:gd name="T21" fmla="*/ 271 h 271"/>
                <a:gd name="T22" fmla="*/ 34 w 49"/>
                <a:gd name="T23" fmla="*/ 269 h 271"/>
                <a:gd name="T24" fmla="*/ 39 w 49"/>
                <a:gd name="T25" fmla="*/ 261 h 271"/>
                <a:gd name="T26" fmla="*/ 47 w 49"/>
                <a:gd name="T27" fmla="*/ 231 h 271"/>
                <a:gd name="T28" fmla="*/ 47 w 49"/>
                <a:gd name="T29" fmla="*/ 185 h 271"/>
                <a:gd name="T30" fmla="*/ 40 w 49"/>
                <a:gd name="T31" fmla="*/ 134 h 271"/>
                <a:gd name="T32" fmla="*/ 28 w 49"/>
                <a:gd name="T33" fmla="*/ 84 h 271"/>
                <a:gd name="T34" fmla="*/ 15 w 49"/>
                <a:gd name="T35" fmla="*/ 41 h 271"/>
                <a:gd name="T36" fmla="*/ 4 w 49"/>
                <a:gd name="T37" fmla="*/ 11 h 271"/>
                <a:gd name="T38" fmla="*/ 1 w 49"/>
                <a:gd name="T39" fmla="*/ 3 h 271"/>
                <a:gd name="T40" fmla="*/ 0 w 49"/>
                <a:gd name="T41" fmla="*/ 0 h 271"/>
                <a:gd name="T42" fmla="*/ 0 w 49"/>
                <a:gd name="T43" fmla="*/ 0 h 271"/>
                <a:gd name="T44" fmla="*/ 0 w 49"/>
                <a:gd name="T45" fmla="*/ 0 h 271"/>
                <a:gd name="T46" fmla="*/ 0 w 49"/>
                <a:gd name="T47" fmla="*/ 0 h 271"/>
                <a:gd name="T48" fmla="*/ 0 w 49"/>
                <a:gd name="T49" fmla="*/ 0 h 271"/>
                <a:gd name="T50" fmla="*/ 0 w 49"/>
                <a:gd name="T51" fmla="*/ 0 h 271"/>
                <a:gd name="T52" fmla="*/ 0 w 49"/>
                <a:gd name="T53" fmla="*/ 0 h 271"/>
                <a:gd name="T54" fmla="*/ 0 w 49"/>
                <a:gd name="T55" fmla="*/ 0 h 271"/>
                <a:gd name="T56" fmla="*/ 0 w 49"/>
                <a:gd name="T57" fmla="*/ 0 h 2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" h="271">
                  <a:moveTo>
                    <a:pt x="0" y="0"/>
                  </a:moveTo>
                  <a:cubicBezTo>
                    <a:pt x="0" y="0"/>
                    <a:pt x="0" y="1"/>
                    <a:pt x="1" y="3"/>
                  </a:cubicBezTo>
                  <a:cubicBezTo>
                    <a:pt x="1" y="5"/>
                    <a:pt x="2" y="8"/>
                    <a:pt x="3" y="11"/>
                  </a:cubicBezTo>
                  <a:cubicBezTo>
                    <a:pt x="6" y="19"/>
                    <a:pt x="8" y="29"/>
                    <a:pt x="12" y="42"/>
                  </a:cubicBezTo>
                  <a:cubicBezTo>
                    <a:pt x="16" y="54"/>
                    <a:pt x="20" y="69"/>
                    <a:pt x="24" y="85"/>
                  </a:cubicBezTo>
                  <a:cubicBezTo>
                    <a:pt x="28" y="101"/>
                    <a:pt x="31" y="118"/>
                    <a:pt x="35" y="135"/>
                  </a:cubicBezTo>
                  <a:cubicBezTo>
                    <a:pt x="38" y="152"/>
                    <a:pt x="41" y="170"/>
                    <a:pt x="43" y="186"/>
                  </a:cubicBezTo>
                  <a:cubicBezTo>
                    <a:pt x="44" y="202"/>
                    <a:pt x="45" y="217"/>
                    <a:pt x="44" y="230"/>
                  </a:cubicBezTo>
                  <a:cubicBezTo>
                    <a:pt x="43" y="243"/>
                    <a:pt x="41" y="254"/>
                    <a:pt x="38" y="261"/>
                  </a:cubicBezTo>
                  <a:cubicBezTo>
                    <a:pt x="36" y="264"/>
                    <a:pt x="35" y="267"/>
                    <a:pt x="34" y="269"/>
                  </a:cubicBezTo>
                  <a:cubicBezTo>
                    <a:pt x="32" y="270"/>
                    <a:pt x="32" y="271"/>
                    <a:pt x="32" y="271"/>
                  </a:cubicBezTo>
                  <a:cubicBezTo>
                    <a:pt x="32" y="271"/>
                    <a:pt x="32" y="270"/>
                    <a:pt x="34" y="269"/>
                  </a:cubicBezTo>
                  <a:cubicBezTo>
                    <a:pt x="35" y="267"/>
                    <a:pt x="37" y="265"/>
                    <a:pt x="39" y="261"/>
                  </a:cubicBezTo>
                  <a:cubicBezTo>
                    <a:pt x="42" y="254"/>
                    <a:pt x="46" y="244"/>
                    <a:pt x="47" y="231"/>
                  </a:cubicBezTo>
                  <a:cubicBezTo>
                    <a:pt x="48" y="217"/>
                    <a:pt x="49" y="202"/>
                    <a:pt x="47" y="185"/>
                  </a:cubicBezTo>
                  <a:cubicBezTo>
                    <a:pt x="46" y="169"/>
                    <a:pt x="43" y="151"/>
                    <a:pt x="40" y="134"/>
                  </a:cubicBezTo>
                  <a:cubicBezTo>
                    <a:pt x="36" y="117"/>
                    <a:pt x="32" y="100"/>
                    <a:pt x="28" y="84"/>
                  </a:cubicBezTo>
                  <a:cubicBezTo>
                    <a:pt x="23" y="68"/>
                    <a:pt x="19" y="53"/>
                    <a:pt x="15" y="41"/>
                  </a:cubicBezTo>
                  <a:cubicBezTo>
                    <a:pt x="11" y="28"/>
                    <a:pt x="7" y="18"/>
                    <a:pt x="4" y="11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4" name="Freeform 90"/>
            <p:cNvSpPr/>
            <p:nvPr userDrawn="1"/>
          </p:nvSpPr>
          <p:spPr bwMode="auto">
            <a:xfrm>
              <a:off x="3740151" y="3327400"/>
              <a:ext cx="852488" cy="414338"/>
            </a:xfrm>
            <a:custGeom>
              <a:gdLst>
                <a:gd name="T0" fmla="*/ 477 w 537"/>
                <a:gd name="T1" fmla="*/ 141 h 261"/>
                <a:gd name="T2" fmla="*/ 447 w 537"/>
                <a:gd name="T3" fmla="*/ 149 h 261"/>
                <a:gd name="T4" fmla="*/ 387 w 537"/>
                <a:gd name="T5" fmla="*/ 91 h 261"/>
                <a:gd name="T6" fmla="*/ 352 w 537"/>
                <a:gd name="T7" fmla="*/ 103 h 261"/>
                <a:gd name="T8" fmla="*/ 248 w 537"/>
                <a:gd name="T9" fmla="*/ 0 h 261"/>
                <a:gd name="T10" fmla="*/ 147 w 537"/>
                <a:gd name="T11" fmla="*/ 79 h 261"/>
                <a:gd name="T12" fmla="*/ 96 w 537"/>
                <a:gd name="T13" fmla="*/ 64 h 261"/>
                <a:gd name="T14" fmla="*/ 0 w 537"/>
                <a:gd name="T15" fmla="*/ 161 h 261"/>
                <a:gd name="T16" fmla="*/ 65 w 537"/>
                <a:gd name="T17" fmla="*/ 253 h 261"/>
                <a:gd name="T18" fmla="*/ 86 w 537"/>
                <a:gd name="T19" fmla="*/ 259 h 261"/>
                <a:gd name="T20" fmla="*/ 462 w 537"/>
                <a:gd name="T21" fmla="*/ 259 h 261"/>
                <a:gd name="T22" fmla="*/ 477 w 537"/>
                <a:gd name="T23" fmla="*/ 261 h 261"/>
                <a:gd name="T24" fmla="*/ 537 w 537"/>
                <a:gd name="T25" fmla="*/ 201 h 261"/>
                <a:gd name="T26" fmla="*/ 477 w 537"/>
                <a:gd name="T27" fmla="*/ 141 h 2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7" h="261">
                  <a:moveTo>
                    <a:pt x="477" y="141"/>
                  </a:moveTo>
                  <a:cubicBezTo>
                    <a:pt x="466" y="141"/>
                    <a:pt x="455" y="144"/>
                    <a:pt x="447" y="149"/>
                  </a:cubicBezTo>
                  <a:cubicBezTo>
                    <a:pt x="446" y="117"/>
                    <a:pt x="419" y="91"/>
                    <a:pt x="387" y="91"/>
                  </a:cubicBezTo>
                  <a:cubicBezTo>
                    <a:pt x="374" y="91"/>
                    <a:pt x="362" y="95"/>
                    <a:pt x="352" y="103"/>
                  </a:cubicBezTo>
                  <a:cubicBezTo>
                    <a:pt x="351" y="46"/>
                    <a:pt x="304" y="0"/>
                    <a:pt x="248" y="0"/>
                  </a:cubicBezTo>
                  <a:cubicBezTo>
                    <a:pt x="199" y="0"/>
                    <a:pt x="158" y="33"/>
                    <a:pt x="147" y="79"/>
                  </a:cubicBezTo>
                  <a:cubicBezTo>
                    <a:pt x="132" y="70"/>
                    <a:pt x="115" y="64"/>
                    <a:pt x="96" y="64"/>
                  </a:cubicBezTo>
                  <a:cubicBezTo>
                    <a:pt x="43" y="64"/>
                    <a:pt x="0" y="108"/>
                    <a:pt x="0" y="161"/>
                  </a:cubicBezTo>
                  <a:cubicBezTo>
                    <a:pt x="0" y="204"/>
                    <a:pt x="27" y="240"/>
                    <a:pt x="65" y="253"/>
                  </a:cubicBezTo>
                  <a:cubicBezTo>
                    <a:pt x="71" y="257"/>
                    <a:pt x="78" y="259"/>
                    <a:pt x="86" y="259"/>
                  </a:cubicBezTo>
                  <a:cubicBezTo>
                    <a:pt x="462" y="259"/>
                    <a:pt x="462" y="259"/>
                    <a:pt x="462" y="259"/>
                  </a:cubicBezTo>
                  <a:cubicBezTo>
                    <a:pt x="467" y="260"/>
                    <a:pt x="472" y="261"/>
                    <a:pt x="477" y="261"/>
                  </a:cubicBezTo>
                  <a:cubicBezTo>
                    <a:pt x="510" y="261"/>
                    <a:pt x="537" y="234"/>
                    <a:pt x="537" y="201"/>
                  </a:cubicBezTo>
                  <a:cubicBezTo>
                    <a:pt x="537" y="168"/>
                    <a:pt x="510" y="141"/>
                    <a:pt x="477" y="1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9855" name="Freeform 91"/>
            <p:cNvSpPr/>
            <p:nvPr userDrawn="1"/>
          </p:nvSpPr>
          <p:spPr bwMode="auto">
            <a:xfrm>
              <a:off x="877888" y="1939925"/>
              <a:ext cx="530225" cy="257175"/>
            </a:xfrm>
            <a:custGeom>
              <a:gdLst>
                <a:gd name="T0" fmla="*/ 297 w 334"/>
                <a:gd name="T1" fmla="*/ 88 h 162"/>
                <a:gd name="T2" fmla="*/ 278 w 334"/>
                <a:gd name="T3" fmla="*/ 93 h 162"/>
                <a:gd name="T4" fmla="*/ 241 w 334"/>
                <a:gd name="T5" fmla="*/ 57 h 162"/>
                <a:gd name="T6" fmla="*/ 220 w 334"/>
                <a:gd name="T7" fmla="*/ 64 h 162"/>
                <a:gd name="T8" fmla="*/ 155 w 334"/>
                <a:gd name="T9" fmla="*/ 0 h 162"/>
                <a:gd name="T10" fmla="*/ 92 w 334"/>
                <a:gd name="T11" fmla="*/ 49 h 162"/>
                <a:gd name="T12" fmla="*/ 60 w 334"/>
                <a:gd name="T13" fmla="*/ 40 h 162"/>
                <a:gd name="T14" fmla="*/ 0 w 334"/>
                <a:gd name="T15" fmla="*/ 100 h 162"/>
                <a:gd name="T16" fmla="*/ 41 w 334"/>
                <a:gd name="T17" fmla="*/ 158 h 162"/>
                <a:gd name="T18" fmla="*/ 54 w 334"/>
                <a:gd name="T19" fmla="*/ 161 h 162"/>
                <a:gd name="T20" fmla="*/ 288 w 334"/>
                <a:gd name="T21" fmla="*/ 161 h 162"/>
                <a:gd name="T22" fmla="*/ 297 w 334"/>
                <a:gd name="T23" fmla="*/ 162 h 162"/>
                <a:gd name="T24" fmla="*/ 334 w 334"/>
                <a:gd name="T25" fmla="*/ 125 h 162"/>
                <a:gd name="T26" fmla="*/ 297 w 334"/>
                <a:gd name="T27" fmla="*/ 88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162">
                  <a:moveTo>
                    <a:pt x="297" y="88"/>
                  </a:moveTo>
                  <a:cubicBezTo>
                    <a:pt x="290" y="88"/>
                    <a:pt x="284" y="89"/>
                    <a:pt x="278" y="93"/>
                  </a:cubicBezTo>
                  <a:cubicBezTo>
                    <a:pt x="278" y="73"/>
                    <a:pt x="261" y="57"/>
                    <a:pt x="241" y="57"/>
                  </a:cubicBezTo>
                  <a:cubicBezTo>
                    <a:pt x="233" y="57"/>
                    <a:pt x="226" y="59"/>
                    <a:pt x="220" y="64"/>
                  </a:cubicBezTo>
                  <a:cubicBezTo>
                    <a:pt x="219" y="28"/>
                    <a:pt x="190" y="0"/>
                    <a:pt x="155" y="0"/>
                  </a:cubicBezTo>
                  <a:cubicBezTo>
                    <a:pt x="124" y="0"/>
                    <a:pt x="99" y="21"/>
                    <a:pt x="92" y="49"/>
                  </a:cubicBezTo>
                  <a:cubicBezTo>
                    <a:pt x="83" y="43"/>
                    <a:pt x="72" y="40"/>
                    <a:pt x="60" y="40"/>
                  </a:cubicBezTo>
                  <a:cubicBezTo>
                    <a:pt x="27" y="40"/>
                    <a:pt x="0" y="67"/>
                    <a:pt x="0" y="100"/>
                  </a:cubicBezTo>
                  <a:cubicBezTo>
                    <a:pt x="0" y="127"/>
                    <a:pt x="17" y="149"/>
                    <a:pt x="41" y="158"/>
                  </a:cubicBezTo>
                  <a:cubicBezTo>
                    <a:pt x="45" y="160"/>
                    <a:pt x="49" y="161"/>
                    <a:pt x="54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91" y="162"/>
                    <a:pt x="294" y="162"/>
                    <a:pt x="297" y="162"/>
                  </a:cubicBezTo>
                  <a:cubicBezTo>
                    <a:pt x="318" y="162"/>
                    <a:pt x="334" y="145"/>
                    <a:pt x="334" y="125"/>
                  </a:cubicBezTo>
                  <a:cubicBezTo>
                    <a:pt x="334" y="104"/>
                    <a:pt x="318" y="88"/>
                    <a:pt x="297" y="8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  <p:sp>
        <p:nvSpPr>
          <p:cNvPr id="9856" name="Freeform 92"/>
          <p:cNvSpPr/>
          <p:nvPr userDrawn="1"/>
        </p:nvSpPr>
        <p:spPr bwMode="auto">
          <a:xfrm>
            <a:off x="5797551" y="4586288"/>
            <a:ext cx="3371850" cy="438150"/>
          </a:xfrm>
          <a:custGeom>
            <a:gdLst>
              <a:gd name="T0" fmla="*/ 1987 w 2125"/>
              <a:gd name="T1" fmla="*/ 276 h 276"/>
              <a:gd name="T2" fmla="*/ 138 w 2125"/>
              <a:gd name="T3" fmla="*/ 276 h 276"/>
              <a:gd name="T4" fmla="*/ 0 w 2125"/>
              <a:gd name="T5" fmla="*/ 138 h 276"/>
              <a:gd name="T6" fmla="*/ 138 w 2125"/>
              <a:gd name="T7" fmla="*/ 0 h 276"/>
              <a:gd name="T8" fmla="*/ 1987 w 2125"/>
              <a:gd name="T9" fmla="*/ 0 h 276"/>
              <a:gd name="T10" fmla="*/ 2125 w 2125"/>
              <a:gd name="T11" fmla="*/ 138 h 276"/>
              <a:gd name="T12" fmla="*/ 1987 w 2125"/>
              <a:gd name="T13" fmla="*/ 276 h 2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25" h="276">
                <a:moveTo>
                  <a:pt x="1987" y="276"/>
                </a:moveTo>
                <a:cubicBezTo>
                  <a:pt x="138" y="276"/>
                  <a:pt x="138" y="276"/>
                  <a:pt x="138" y="276"/>
                </a:cubicBezTo>
                <a:cubicBezTo>
                  <a:pt x="62" y="276"/>
                  <a:pt x="0" y="214"/>
                  <a:pt x="0" y="138"/>
                </a:cubicBezTo>
                <a:cubicBezTo>
                  <a:pt x="0" y="62"/>
                  <a:pt x="62" y="0"/>
                  <a:pt x="138" y="0"/>
                </a:cubicBezTo>
                <a:cubicBezTo>
                  <a:pt x="1987" y="0"/>
                  <a:pt x="1987" y="0"/>
                  <a:pt x="1987" y="0"/>
                </a:cubicBezTo>
                <a:cubicBezTo>
                  <a:pt x="2063" y="0"/>
                  <a:pt x="2125" y="62"/>
                  <a:pt x="2125" y="138"/>
                </a:cubicBezTo>
                <a:cubicBezTo>
                  <a:pt x="2125" y="214"/>
                  <a:pt x="2063" y="276"/>
                  <a:pt x="1987" y="2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cs typeface="楷体" panose="02010609060101010101" pitchFamily="49" charset="-122"/>
            </a:endParaRPr>
          </a:p>
        </p:txBody>
      </p:sp>
      <p:sp>
        <p:nvSpPr>
          <p:cNvPr id="9857" name="Freeform 93"/>
          <p:cNvSpPr/>
          <p:nvPr userDrawn="1"/>
        </p:nvSpPr>
        <p:spPr bwMode="auto">
          <a:xfrm>
            <a:off x="5784851" y="5195888"/>
            <a:ext cx="2063750" cy="465138"/>
          </a:xfrm>
          <a:custGeom>
            <a:gdLst>
              <a:gd name="T0" fmla="*/ 1154 w 1300"/>
              <a:gd name="T1" fmla="*/ 285 h 293"/>
              <a:gd name="T2" fmla="*/ 1154 w 1300"/>
              <a:gd name="T3" fmla="*/ 277 h 293"/>
              <a:gd name="T4" fmla="*/ 146 w 1300"/>
              <a:gd name="T5" fmla="*/ 277 h 293"/>
              <a:gd name="T6" fmla="*/ 54 w 1300"/>
              <a:gd name="T7" fmla="*/ 239 h 293"/>
              <a:gd name="T8" fmla="*/ 16 w 1300"/>
              <a:gd name="T9" fmla="*/ 147 h 293"/>
              <a:gd name="T10" fmla="*/ 54 w 1300"/>
              <a:gd name="T11" fmla="*/ 55 h 293"/>
              <a:gd name="T12" fmla="*/ 146 w 1300"/>
              <a:gd name="T13" fmla="*/ 16 h 293"/>
              <a:gd name="T14" fmla="*/ 1154 w 1300"/>
              <a:gd name="T15" fmla="*/ 16 h 293"/>
              <a:gd name="T16" fmla="*/ 1246 w 1300"/>
              <a:gd name="T17" fmla="*/ 55 h 293"/>
              <a:gd name="T18" fmla="*/ 1284 w 1300"/>
              <a:gd name="T19" fmla="*/ 147 h 293"/>
              <a:gd name="T20" fmla="*/ 1246 w 1300"/>
              <a:gd name="T21" fmla="*/ 239 h 293"/>
              <a:gd name="T22" fmla="*/ 1154 w 1300"/>
              <a:gd name="T23" fmla="*/ 277 h 293"/>
              <a:gd name="T24" fmla="*/ 1154 w 1300"/>
              <a:gd name="T25" fmla="*/ 285 h 293"/>
              <a:gd name="T26" fmla="*/ 1154 w 1300"/>
              <a:gd name="T27" fmla="*/ 293 h 293"/>
              <a:gd name="T28" fmla="*/ 1300 w 1300"/>
              <a:gd name="T29" fmla="*/ 147 h 293"/>
              <a:gd name="T30" fmla="*/ 1154 w 1300"/>
              <a:gd name="T31" fmla="*/ 0 h 293"/>
              <a:gd name="T32" fmla="*/ 146 w 1300"/>
              <a:gd name="T33" fmla="*/ 0 h 293"/>
              <a:gd name="T34" fmla="*/ 0 w 1300"/>
              <a:gd name="T35" fmla="*/ 147 h 293"/>
              <a:gd name="T36" fmla="*/ 146 w 1300"/>
              <a:gd name="T37" fmla="*/ 293 h 293"/>
              <a:gd name="T38" fmla="*/ 1154 w 1300"/>
              <a:gd name="T39" fmla="*/ 293 h 293"/>
              <a:gd name="T40" fmla="*/ 1154 w 1300"/>
              <a:gd name="T41" fmla="*/ 285 h 2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00" h="293">
                <a:moveTo>
                  <a:pt x="1154" y="285"/>
                </a:moveTo>
                <a:cubicBezTo>
                  <a:pt x="1154" y="277"/>
                  <a:pt x="1154" y="277"/>
                  <a:pt x="1154" y="277"/>
                </a:cubicBezTo>
                <a:cubicBezTo>
                  <a:pt x="146" y="277"/>
                  <a:pt x="146" y="277"/>
                  <a:pt x="146" y="277"/>
                </a:cubicBezTo>
                <a:cubicBezTo>
                  <a:pt x="110" y="277"/>
                  <a:pt x="77" y="262"/>
                  <a:pt x="54" y="239"/>
                </a:cubicBezTo>
                <a:cubicBezTo>
                  <a:pt x="30" y="215"/>
                  <a:pt x="16" y="183"/>
                  <a:pt x="16" y="147"/>
                </a:cubicBezTo>
                <a:cubicBezTo>
                  <a:pt x="16" y="111"/>
                  <a:pt x="30" y="78"/>
                  <a:pt x="54" y="55"/>
                </a:cubicBezTo>
                <a:cubicBezTo>
                  <a:pt x="77" y="31"/>
                  <a:pt x="110" y="16"/>
                  <a:pt x="146" y="16"/>
                </a:cubicBezTo>
                <a:cubicBezTo>
                  <a:pt x="1154" y="16"/>
                  <a:pt x="1154" y="16"/>
                  <a:pt x="1154" y="16"/>
                </a:cubicBezTo>
                <a:cubicBezTo>
                  <a:pt x="1190" y="16"/>
                  <a:pt x="1223" y="31"/>
                  <a:pt x="1246" y="55"/>
                </a:cubicBezTo>
                <a:cubicBezTo>
                  <a:pt x="1270" y="78"/>
                  <a:pt x="1284" y="111"/>
                  <a:pt x="1284" y="147"/>
                </a:cubicBezTo>
                <a:cubicBezTo>
                  <a:pt x="1284" y="183"/>
                  <a:pt x="1270" y="215"/>
                  <a:pt x="1246" y="239"/>
                </a:cubicBezTo>
                <a:cubicBezTo>
                  <a:pt x="1223" y="262"/>
                  <a:pt x="1190" y="277"/>
                  <a:pt x="1154" y="277"/>
                </a:cubicBezTo>
                <a:cubicBezTo>
                  <a:pt x="1154" y="285"/>
                  <a:pt x="1154" y="285"/>
                  <a:pt x="1154" y="285"/>
                </a:cubicBezTo>
                <a:cubicBezTo>
                  <a:pt x="1154" y="293"/>
                  <a:pt x="1154" y="293"/>
                  <a:pt x="1154" y="293"/>
                </a:cubicBezTo>
                <a:cubicBezTo>
                  <a:pt x="1235" y="293"/>
                  <a:pt x="1300" y="227"/>
                  <a:pt x="1300" y="147"/>
                </a:cubicBezTo>
                <a:cubicBezTo>
                  <a:pt x="1300" y="66"/>
                  <a:pt x="1235" y="0"/>
                  <a:pt x="1154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65" y="0"/>
                  <a:pt x="0" y="66"/>
                  <a:pt x="0" y="147"/>
                </a:cubicBezTo>
                <a:cubicBezTo>
                  <a:pt x="0" y="227"/>
                  <a:pt x="65" y="293"/>
                  <a:pt x="146" y="293"/>
                </a:cubicBezTo>
                <a:cubicBezTo>
                  <a:pt x="1154" y="293"/>
                  <a:pt x="1154" y="293"/>
                  <a:pt x="1154" y="293"/>
                </a:cubicBezTo>
                <a:lnTo>
                  <a:pt x="1154" y="2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801" name="副标题 2" hidden="1"/>
          <p:cNvSpPr>
            <a:spLocks noGrp="1"/>
          </p:cNvSpPr>
          <p:nvPr userDrawn="1">
            <p:ph type="subTitle" idx="1"/>
          </p:nvPr>
        </p:nvSpPr>
        <p:spPr>
          <a:xfrm>
            <a:off x="5873751" y="3019471"/>
            <a:ext cx="5646737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802" name="标题 1" hidden="1"/>
          <p:cNvSpPr>
            <a:spLocks noGrp="1"/>
          </p:cNvSpPr>
          <p:nvPr userDrawn="1">
            <p:ph type="ctrTitle"/>
          </p:nvPr>
        </p:nvSpPr>
        <p:spPr>
          <a:xfrm>
            <a:off x="5873751" y="1814962"/>
            <a:ext cx="5646737" cy="1204509"/>
          </a:xfrm>
        </p:spPr>
        <p:txBody>
          <a:bodyPr anchor="ctr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12" name="文本占位符 13" hidden="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873751" y="4645209"/>
            <a:ext cx="5646737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  <p:sp>
        <p:nvSpPr>
          <p:cNvPr id="13" name="文本占位符 13" hidden="1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873751" y="5280321"/>
            <a:ext cx="5646737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Date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75698" y="2102214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76814" y="2997564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grpSp>
        <p:nvGrpSpPr>
          <p:cNvPr id="90" name="组合 89"/>
          <p:cNvGrpSpPr/>
          <p:nvPr userDrawn="1"/>
        </p:nvGrpSpPr>
        <p:grpSpPr>
          <a:xfrm flipH="1">
            <a:off x="8829674" y="1686612"/>
            <a:ext cx="3116264" cy="4450663"/>
            <a:chOff x="877888" y="965200"/>
            <a:chExt cx="3714751" cy="5305425"/>
          </a:xfrm>
        </p:grpSpPr>
        <p:sp>
          <p:nvSpPr>
            <p:cNvPr id="91" name="Oval 9"/>
            <p:cNvSpPr>
              <a:spLocks noChangeArrowheads="1"/>
            </p:cNvSpPr>
            <p:nvPr userDrawn="1"/>
          </p:nvSpPr>
          <p:spPr bwMode="auto">
            <a:xfrm>
              <a:off x="1366838" y="6121400"/>
              <a:ext cx="2724150" cy="149225"/>
            </a:xfrm>
            <a:prstGeom prst="ellipse">
              <a:avLst/>
            </a:prstGeom>
            <a:solidFill>
              <a:schemeClr val="accent1">
                <a:lumMod val="50000"/>
                <a:alpha val="3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2" name="Freeform 10"/>
            <p:cNvSpPr/>
            <p:nvPr userDrawn="1"/>
          </p:nvSpPr>
          <p:spPr bwMode="auto">
            <a:xfrm>
              <a:off x="1738313" y="5775325"/>
              <a:ext cx="1951038" cy="374650"/>
            </a:xfrm>
            <a:custGeom>
              <a:gdLst>
                <a:gd name="T0" fmla="*/ 1230 w 1230"/>
                <a:gd name="T1" fmla="*/ 236 h 236"/>
                <a:gd name="T2" fmla="*/ 132 w 1230"/>
                <a:gd name="T3" fmla="*/ 236 h 236"/>
                <a:gd name="T4" fmla="*/ 0 w 1230"/>
                <a:gd name="T5" fmla="*/ 125 h 236"/>
                <a:gd name="T6" fmla="*/ 0 w 1230"/>
                <a:gd name="T7" fmla="*/ 108 h 236"/>
                <a:gd name="T8" fmla="*/ 132 w 1230"/>
                <a:gd name="T9" fmla="*/ 0 h 236"/>
                <a:gd name="T10" fmla="*/ 1230 w 1230"/>
                <a:gd name="T11" fmla="*/ 0 h 236"/>
                <a:gd name="T12" fmla="*/ 1200 w 1230"/>
                <a:gd name="T13" fmla="*/ 113 h 236"/>
                <a:gd name="T14" fmla="*/ 1230 w 1230"/>
                <a:gd name="T15" fmla="*/ 236 h 2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0" h="236">
                  <a:moveTo>
                    <a:pt x="1230" y="236"/>
                  </a:moveTo>
                  <a:cubicBezTo>
                    <a:pt x="132" y="236"/>
                    <a:pt x="132" y="236"/>
                    <a:pt x="132" y="236"/>
                  </a:cubicBezTo>
                  <a:cubicBezTo>
                    <a:pt x="64" y="236"/>
                    <a:pt x="0" y="185"/>
                    <a:pt x="0" y="12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48"/>
                    <a:pt x="64" y="0"/>
                    <a:pt x="132" y="0"/>
                  </a:cubicBezTo>
                  <a:cubicBezTo>
                    <a:pt x="1230" y="0"/>
                    <a:pt x="1230" y="0"/>
                    <a:pt x="1230" y="0"/>
                  </a:cubicBezTo>
                  <a:cubicBezTo>
                    <a:pt x="1230" y="0"/>
                    <a:pt x="1200" y="39"/>
                    <a:pt x="1200" y="113"/>
                  </a:cubicBezTo>
                  <a:cubicBezTo>
                    <a:pt x="1200" y="197"/>
                    <a:pt x="1230" y="236"/>
                    <a:pt x="1230" y="23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3" name="Freeform 11"/>
            <p:cNvSpPr/>
            <p:nvPr userDrawn="1"/>
          </p:nvSpPr>
          <p:spPr bwMode="auto">
            <a:xfrm>
              <a:off x="2616201" y="5791200"/>
              <a:ext cx="1093788" cy="366713"/>
            </a:xfrm>
            <a:custGeom>
              <a:gdLst>
                <a:gd name="T0" fmla="*/ 690 w 690"/>
                <a:gd name="T1" fmla="*/ 231 h 231"/>
                <a:gd name="T2" fmla="*/ 0 w 690"/>
                <a:gd name="T3" fmla="*/ 231 h 231"/>
                <a:gd name="T4" fmla="*/ 0 w 690"/>
                <a:gd name="T5" fmla="*/ 0 h 231"/>
                <a:gd name="T6" fmla="*/ 690 w 690"/>
                <a:gd name="T7" fmla="*/ 0 h 231"/>
                <a:gd name="T8" fmla="*/ 659 w 690"/>
                <a:gd name="T9" fmla="*/ 110 h 231"/>
                <a:gd name="T10" fmla="*/ 690 w 690"/>
                <a:gd name="T11" fmla="*/ 231 h 2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231">
                  <a:moveTo>
                    <a:pt x="690" y="231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0"/>
                    <a:pt x="659" y="37"/>
                    <a:pt x="659" y="110"/>
                  </a:cubicBezTo>
                  <a:cubicBezTo>
                    <a:pt x="659" y="194"/>
                    <a:pt x="690" y="231"/>
                    <a:pt x="690" y="23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4" name="Freeform 12"/>
            <p:cNvSpPr/>
            <p:nvPr userDrawn="1"/>
          </p:nvSpPr>
          <p:spPr bwMode="auto">
            <a:xfrm>
              <a:off x="1770063" y="5773738"/>
              <a:ext cx="225425" cy="381000"/>
            </a:xfrm>
            <a:custGeom>
              <a:gdLst>
                <a:gd name="T0" fmla="*/ 133 w 142"/>
                <a:gd name="T1" fmla="*/ 240 h 240"/>
                <a:gd name="T2" fmla="*/ 0 w 142"/>
                <a:gd name="T3" fmla="*/ 128 h 240"/>
                <a:gd name="T4" fmla="*/ 0 w 142"/>
                <a:gd name="T5" fmla="*/ 112 h 240"/>
                <a:gd name="T6" fmla="*/ 38 w 142"/>
                <a:gd name="T7" fmla="*/ 32 h 240"/>
                <a:gd name="T8" fmla="*/ 132 w 142"/>
                <a:gd name="T9" fmla="*/ 0 h 240"/>
                <a:gd name="T10" fmla="*/ 141 w 142"/>
                <a:gd name="T11" fmla="*/ 8 h 240"/>
                <a:gd name="T12" fmla="*/ 134 w 142"/>
                <a:gd name="T13" fmla="*/ 16 h 240"/>
                <a:gd name="T14" fmla="*/ 20 w 142"/>
                <a:gd name="T15" fmla="*/ 112 h 240"/>
                <a:gd name="T16" fmla="*/ 20 w 142"/>
                <a:gd name="T17" fmla="*/ 128 h 240"/>
                <a:gd name="T18" fmla="*/ 133 w 142"/>
                <a:gd name="T19" fmla="*/ 224 h 240"/>
                <a:gd name="T20" fmla="*/ 142 w 142"/>
                <a:gd name="T21" fmla="*/ 232 h 240"/>
                <a:gd name="T22" fmla="*/ 133 w 142"/>
                <a:gd name="T23" fmla="*/ 240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40">
                  <a:moveTo>
                    <a:pt x="133" y="240"/>
                  </a:moveTo>
                  <a:cubicBezTo>
                    <a:pt x="57" y="240"/>
                    <a:pt x="0" y="191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81"/>
                    <a:pt x="12" y="53"/>
                    <a:pt x="38" y="32"/>
                  </a:cubicBezTo>
                  <a:cubicBezTo>
                    <a:pt x="64" y="11"/>
                    <a:pt x="97" y="0"/>
                    <a:pt x="132" y="0"/>
                  </a:cubicBezTo>
                  <a:cubicBezTo>
                    <a:pt x="138" y="0"/>
                    <a:pt x="141" y="4"/>
                    <a:pt x="141" y="8"/>
                  </a:cubicBezTo>
                  <a:cubicBezTo>
                    <a:pt x="141" y="13"/>
                    <a:pt x="139" y="16"/>
                    <a:pt x="134" y="16"/>
                  </a:cubicBezTo>
                  <a:cubicBezTo>
                    <a:pt x="69" y="16"/>
                    <a:pt x="20" y="58"/>
                    <a:pt x="20" y="11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0" y="182"/>
                    <a:pt x="68" y="224"/>
                    <a:pt x="133" y="224"/>
                  </a:cubicBezTo>
                  <a:cubicBezTo>
                    <a:pt x="139" y="224"/>
                    <a:pt x="142" y="228"/>
                    <a:pt x="142" y="232"/>
                  </a:cubicBezTo>
                  <a:cubicBezTo>
                    <a:pt x="142" y="237"/>
                    <a:pt x="138" y="240"/>
                    <a:pt x="133" y="24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5" name="Freeform 13"/>
            <p:cNvSpPr/>
            <p:nvPr userDrawn="1"/>
          </p:nvSpPr>
          <p:spPr bwMode="auto">
            <a:xfrm>
              <a:off x="1714501" y="5759450"/>
              <a:ext cx="2008188" cy="406400"/>
            </a:xfrm>
            <a:custGeom>
              <a:gdLst>
                <a:gd name="T0" fmla="*/ 1266 w 1266"/>
                <a:gd name="T1" fmla="*/ 256 h 256"/>
                <a:gd name="T2" fmla="*/ 144 w 1266"/>
                <a:gd name="T3" fmla="*/ 256 h 256"/>
                <a:gd name="T4" fmla="*/ 0 w 1266"/>
                <a:gd name="T5" fmla="*/ 135 h 256"/>
                <a:gd name="T6" fmla="*/ 0 w 1266"/>
                <a:gd name="T7" fmla="*/ 118 h 256"/>
                <a:gd name="T8" fmla="*/ 144 w 1266"/>
                <a:gd name="T9" fmla="*/ 0 h 256"/>
                <a:gd name="T10" fmla="*/ 1266 w 1266"/>
                <a:gd name="T11" fmla="*/ 0 h 256"/>
                <a:gd name="T12" fmla="*/ 1266 w 1266"/>
                <a:gd name="T13" fmla="*/ 25 h 256"/>
                <a:gd name="T14" fmla="*/ 144 w 1266"/>
                <a:gd name="T15" fmla="*/ 25 h 256"/>
                <a:gd name="T16" fmla="*/ 35 w 1266"/>
                <a:gd name="T17" fmla="*/ 118 h 256"/>
                <a:gd name="T18" fmla="*/ 35 w 1266"/>
                <a:gd name="T19" fmla="*/ 135 h 256"/>
                <a:gd name="T20" fmla="*/ 144 w 1266"/>
                <a:gd name="T21" fmla="*/ 231 h 256"/>
                <a:gd name="T22" fmla="*/ 1266 w 1266"/>
                <a:gd name="T23" fmla="*/ 231 h 256"/>
                <a:gd name="T24" fmla="*/ 1266 w 1266"/>
                <a:gd name="T25" fmla="*/ 256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6" h="256">
                  <a:moveTo>
                    <a:pt x="1266" y="256"/>
                  </a:moveTo>
                  <a:cubicBezTo>
                    <a:pt x="144" y="256"/>
                    <a:pt x="144" y="256"/>
                    <a:pt x="144" y="256"/>
                  </a:cubicBezTo>
                  <a:cubicBezTo>
                    <a:pt x="67" y="256"/>
                    <a:pt x="0" y="203"/>
                    <a:pt x="0" y="13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3"/>
                    <a:pt x="65" y="0"/>
                    <a:pt x="144" y="0"/>
                  </a:cubicBezTo>
                  <a:cubicBezTo>
                    <a:pt x="1266" y="0"/>
                    <a:pt x="1266" y="0"/>
                    <a:pt x="1266" y="0"/>
                  </a:cubicBezTo>
                  <a:cubicBezTo>
                    <a:pt x="1266" y="25"/>
                    <a:pt x="1266" y="25"/>
                    <a:pt x="1266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83" y="25"/>
                    <a:pt x="35" y="68"/>
                    <a:pt x="35" y="118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87"/>
                    <a:pt x="85" y="231"/>
                    <a:pt x="144" y="231"/>
                  </a:cubicBezTo>
                  <a:cubicBezTo>
                    <a:pt x="1266" y="231"/>
                    <a:pt x="1266" y="231"/>
                    <a:pt x="1266" y="231"/>
                  </a:cubicBezTo>
                  <a:lnTo>
                    <a:pt x="1266" y="2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6" name="Freeform 14"/>
            <p:cNvSpPr/>
            <p:nvPr userDrawn="1"/>
          </p:nvSpPr>
          <p:spPr bwMode="auto">
            <a:xfrm>
              <a:off x="2006601" y="4370388"/>
              <a:ext cx="1289050" cy="279400"/>
            </a:xfrm>
            <a:custGeom>
              <a:gdLst>
                <a:gd name="T0" fmla="*/ 813 w 813"/>
                <a:gd name="T1" fmla="*/ 176 h 176"/>
                <a:gd name="T2" fmla="*/ 95 w 813"/>
                <a:gd name="T3" fmla="*/ 176 h 176"/>
                <a:gd name="T4" fmla="*/ 0 w 813"/>
                <a:gd name="T5" fmla="*/ 89 h 176"/>
                <a:gd name="T6" fmla="*/ 0 w 813"/>
                <a:gd name="T7" fmla="*/ 77 h 176"/>
                <a:gd name="T8" fmla="*/ 95 w 813"/>
                <a:gd name="T9" fmla="*/ 0 h 176"/>
                <a:gd name="T10" fmla="*/ 813 w 813"/>
                <a:gd name="T11" fmla="*/ 0 h 176"/>
                <a:gd name="T12" fmla="*/ 790 w 813"/>
                <a:gd name="T13" fmla="*/ 84 h 176"/>
                <a:gd name="T14" fmla="*/ 813 w 813"/>
                <a:gd name="T15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176">
                  <a:moveTo>
                    <a:pt x="813" y="176"/>
                  </a:moveTo>
                  <a:cubicBezTo>
                    <a:pt x="95" y="176"/>
                    <a:pt x="95" y="176"/>
                    <a:pt x="95" y="176"/>
                  </a:cubicBezTo>
                  <a:cubicBezTo>
                    <a:pt x="44" y="176"/>
                    <a:pt x="0" y="134"/>
                    <a:pt x="0" y="89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2"/>
                    <a:pt x="44" y="0"/>
                    <a:pt x="95" y="0"/>
                  </a:cubicBezTo>
                  <a:cubicBezTo>
                    <a:pt x="813" y="0"/>
                    <a:pt x="813" y="0"/>
                    <a:pt x="813" y="0"/>
                  </a:cubicBezTo>
                  <a:cubicBezTo>
                    <a:pt x="813" y="0"/>
                    <a:pt x="790" y="29"/>
                    <a:pt x="790" y="84"/>
                  </a:cubicBezTo>
                  <a:cubicBezTo>
                    <a:pt x="790" y="147"/>
                    <a:pt x="813" y="176"/>
                    <a:pt x="813" y="17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" name="Freeform 15"/>
            <p:cNvSpPr/>
            <p:nvPr userDrawn="1"/>
          </p:nvSpPr>
          <p:spPr bwMode="auto">
            <a:xfrm>
              <a:off x="2401888" y="4370388"/>
              <a:ext cx="909638" cy="279400"/>
            </a:xfrm>
            <a:custGeom>
              <a:gdLst>
                <a:gd name="T0" fmla="*/ 574 w 574"/>
                <a:gd name="T1" fmla="*/ 176 h 176"/>
                <a:gd name="T2" fmla="*/ 0 w 574"/>
                <a:gd name="T3" fmla="*/ 176 h 176"/>
                <a:gd name="T4" fmla="*/ 0 w 574"/>
                <a:gd name="T5" fmla="*/ 0 h 176"/>
                <a:gd name="T6" fmla="*/ 574 w 574"/>
                <a:gd name="T7" fmla="*/ 0 h 176"/>
                <a:gd name="T8" fmla="*/ 551 w 574"/>
                <a:gd name="T9" fmla="*/ 84 h 176"/>
                <a:gd name="T10" fmla="*/ 574 w 574"/>
                <a:gd name="T11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76">
                  <a:moveTo>
                    <a:pt x="574" y="17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4" y="0"/>
                    <a:pt x="551" y="29"/>
                    <a:pt x="551" y="84"/>
                  </a:cubicBezTo>
                  <a:cubicBezTo>
                    <a:pt x="551" y="147"/>
                    <a:pt x="574" y="176"/>
                    <a:pt x="574" y="17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" name="Freeform 16"/>
            <p:cNvSpPr/>
            <p:nvPr userDrawn="1"/>
          </p:nvSpPr>
          <p:spPr bwMode="auto">
            <a:xfrm>
              <a:off x="2022476" y="4360863"/>
              <a:ext cx="169863" cy="287338"/>
            </a:xfrm>
            <a:custGeom>
              <a:gdLst>
                <a:gd name="T0" fmla="*/ 100 w 107"/>
                <a:gd name="T1" fmla="*/ 181 h 181"/>
                <a:gd name="T2" fmla="*/ 0 w 107"/>
                <a:gd name="T3" fmla="*/ 97 h 181"/>
                <a:gd name="T4" fmla="*/ 0 w 107"/>
                <a:gd name="T5" fmla="*/ 85 h 181"/>
                <a:gd name="T6" fmla="*/ 30 w 107"/>
                <a:gd name="T7" fmla="*/ 24 h 181"/>
                <a:gd name="T8" fmla="*/ 101 w 107"/>
                <a:gd name="T9" fmla="*/ 0 h 181"/>
                <a:gd name="T10" fmla="*/ 107 w 107"/>
                <a:gd name="T11" fmla="*/ 6 h 181"/>
                <a:gd name="T12" fmla="*/ 99 w 107"/>
                <a:gd name="T13" fmla="*/ 13 h 181"/>
                <a:gd name="T14" fmla="*/ 10 w 107"/>
                <a:gd name="T15" fmla="*/ 85 h 181"/>
                <a:gd name="T16" fmla="*/ 10 w 107"/>
                <a:gd name="T17" fmla="*/ 97 h 181"/>
                <a:gd name="T18" fmla="*/ 99 w 107"/>
                <a:gd name="T19" fmla="*/ 169 h 181"/>
                <a:gd name="T20" fmla="*/ 106 w 107"/>
                <a:gd name="T21" fmla="*/ 175 h 181"/>
                <a:gd name="T22" fmla="*/ 100 w 107"/>
                <a:gd name="T23" fmla="*/ 181 h 1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81">
                  <a:moveTo>
                    <a:pt x="100" y="181"/>
                  </a:moveTo>
                  <a:cubicBezTo>
                    <a:pt x="44" y="181"/>
                    <a:pt x="0" y="144"/>
                    <a:pt x="0" y="9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1"/>
                    <a:pt x="10" y="40"/>
                    <a:pt x="30" y="24"/>
                  </a:cubicBezTo>
                  <a:cubicBezTo>
                    <a:pt x="49" y="9"/>
                    <a:pt x="74" y="0"/>
                    <a:pt x="101" y="0"/>
                  </a:cubicBezTo>
                  <a:cubicBezTo>
                    <a:pt x="104" y="0"/>
                    <a:pt x="107" y="3"/>
                    <a:pt x="107" y="6"/>
                  </a:cubicBezTo>
                  <a:cubicBezTo>
                    <a:pt x="107" y="10"/>
                    <a:pt x="103" y="13"/>
                    <a:pt x="99" y="13"/>
                  </a:cubicBezTo>
                  <a:cubicBezTo>
                    <a:pt x="50" y="13"/>
                    <a:pt x="10" y="44"/>
                    <a:pt x="10" y="85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7"/>
                    <a:pt x="50" y="169"/>
                    <a:pt x="99" y="169"/>
                  </a:cubicBezTo>
                  <a:cubicBezTo>
                    <a:pt x="102" y="169"/>
                    <a:pt x="106" y="171"/>
                    <a:pt x="106" y="175"/>
                  </a:cubicBezTo>
                  <a:cubicBezTo>
                    <a:pt x="106" y="178"/>
                    <a:pt x="104" y="181"/>
                    <a:pt x="100" y="181"/>
                  </a:cubicBezTo>
                </a:path>
              </a:pathLst>
            </a:custGeom>
            <a:solidFill>
              <a:srgbClr val="3C6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9" name="Freeform 17"/>
            <p:cNvSpPr/>
            <p:nvPr userDrawn="1"/>
          </p:nvSpPr>
          <p:spPr bwMode="auto">
            <a:xfrm>
              <a:off x="1990726" y="4346575"/>
              <a:ext cx="1328738" cy="311150"/>
            </a:xfrm>
            <a:custGeom>
              <a:gdLst>
                <a:gd name="T0" fmla="*/ 838 w 838"/>
                <a:gd name="T1" fmla="*/ 196 h 196"/>
                <a:gd name="T2" fmla="*/ 103 w 838"/>
                <a:gd name="T3" fmla="*/ 196 h 196"/>
                <a:gd name="T4" fmla="*/ 0 w 838"/>
                <a:gd name="T5" fmla="*/ 104 h 196"/>
                <a:gd name="T6" fmla="*/ 0 w 838"/>
                <a:gd name="T7" fmla="*/ 92 h 196"/>
                <a:gd name="T8" fmla="*/ 103 w 838"/>
                <a:gd name="T9" fmla="*/ 0 h 196"/>
                <a:gd name="T10" fmla="*/ 838 w 838"/>
                <a:gd name="T11" fmla="*/ 0 h 196"/>
                <a:gd name="T12" fmla="*/ 838 w 838"/>
                <a:gd name="T13" fmla="*/ 20 h 196"/>
                <a:gd name="T14" fmla="*/ 103 w 838"/>
                <a:gd name="T15" fmla="*/ 20 h 196"/>
                <a:gd name="T16" fmla="*/ 20 w 838"/>
                <a:gd name="T17" fmla="*/ 92 h 196"/>
                <a:gd name="T18" fmla="*/ 20 w 838"/>
                <a:gd name="T19" fmla="*/ 104 h 196"/>
                <a:gd name="T20" fmla="*/ 103 w 838"/>
                <a:gd name="T21" fmla="*/ 181 h 196"/>
                <a:gd name="T22" fmla="*/ 838 w 838"/>
                <a:gd name="T23" fmla="*/ 181 h 196"/>
                <a:gd name="T24" fmla="*/ 838 w 838"/>
                <a:gd name="T25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96">
                  <a:moveTo>
                    <a:pt x="838" y="196"/>
                  </a:moveTo>
                  <a:cubicBezTo>
                    <a:pt x="103" y="196"/>
                    <a:pt x="103" y="196"/>
                    <a:pt x="103" y="196"/>
                  </a:cubicBezTo>
                  <a:cubicBezTo>
                    <a:pt x="45" y="196"/>
                    <a:pt x="0" y="155"/>
                    <a:pt x="0" y="10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2"/>
                    <a:pt x="44" y="0"/>
                    <a:pt x="103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38" y="20"/>
                    <a:pt x="838" y="20"/>
                    <a:pt x="838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57" y="20"/>
                    <a:pt x="20" y="54"/>
                    <a:pt x="20" y="92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43"/>
                    <a:pt x="59" y="181"/>
                    <a:pt x="103" y="181"/>
                  </a:cubicBezTo>
                  <a:cubicBezTo>
                    <a:pt x="838" y="181"/>
                    <a:pt x="838" y="181"/>
                    <a:pt x="838" y="181"/>
                  </a:cubicBezTo>
                  <a:lnTo>
                    <a:pt x="838" y="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0" name="Freeform 18"/>
            <p:cNvSpPr/>
            <p:nvPr userDrawn="1"/>
          </p:nvSpPr>
          <p:spPr bwMode="auto">
            <a:xfrm>
              <a:off x="1841501" y="4873625"/>
              <a:ext cx="1906588" cy="295275"/>
            </a:xfrm>
            <a:custGeom>
              <a:gdLst>
                <a:gd name="T0" fmla="*/ 1202 w 1202"/>
                <a:gd name="T1" fmla="*/ 186 h 186"/>
                <a:gd name="T2" fmla="*/ 91 w 1202"/>
                <a:gd name="T3" fmla="*/ 186 h 186"/>
                <a:gd name="T4" fmla="*/ 0 w 1202"/>
                <a:gd name="T5" fmla="*/ 97 h 186"/>
                <a:gd name="T6" fmla="*/ 0 w 1202"/>
                <a:gd name="T7" fmla="*/ 84 h 186"/>
                <a:gd name="T8" fmla="*/ 91 w 1202"/>
                <a:gd name="T9" fmla="*/ 0 h 186"/>
                <a:gd name="T10" fmla="*/ 1202 w 1202"/>
                <a:gd name="T11" fmla="*/ 0 h 186"/>
                <a:gd name="T12" fmla="*/ 1178 w 1202"/>
                <a:gd name="T13" fmla="*/ 89 h 186"/>
                <a:gd name="T14" fmla="*/ 1202 w 1202"/>
                <a:gd name="T15" fmla="*/ 186 h 1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2" h="186">
                  <a:moveTo>
                    <a:pt x="1202" y="186"/>
                  </a:moveTo>
                  <a:cubicBezTo>
                    <a:pt x="91" y="186"/>
                    <a:pt x="91" y="186"/>
                    <a:pt x="91" y="186"/>
                  </a:cubicBezTo>
                  <a:cubicBezTo>
                    <a:pt x="38" y="186"/>
                    <a:pt x="0" y="143"/>
                    <a:pt x="0" y="9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91" y="0"/>
                  </a:cubicBezTo>
                  <a:cubicBezTo>
                    <a:pt x="1202" y="0"/>
                    <a:pt x="1202" y="0"/>
                    <a:pt x="1202" y="0"/>
                  </a:cubicBezTo>
                  <a:cubicBezTo>
                    <a:pt x="1202" y="0"/>
                    <a:pt x="1178" y="32"/>
                    <a:pt x="1178" y="89"/>
                  </a:cubicBezTo>
                  <a:cubicBezTo>
                    <a:pt x="1178" y="154"/>
                    <a:pt x="1202" y="186"/>
                    <a:pt x="1202" y="18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1" name="Freeform 19"/>
            <p:cNvSpPr/>
            <p:nvPr userDrawn="1"/>
          </p:nvSpPr>
          <p:spPr bwMode="auto">
            <a:xfrm>
              <a:off x="2460626" y="4879975"/>
              <a:ext cx="1287463" cy="284163"/>
            </a:xfrm>
            <a:custGeom>
              <a:gdLst>
                <a:gd name="T0" fmla="*/ 812 w 812"/>
                <a:gd name="T1" fmla="*/ 0 h 179"/>
                <a:gd name="T2" fmla="*/ 0 w 812"/>
                <a:gd name="T3" fmla="*/ 0 h 179"/>
                <a:gd name="T4" fmla="*/ 0 w 812"/>
                <a:gd name="T5" fmla="*/ 179 h 179"/>
                <a:gd name="T6" fmla="*/ 812 w 812"/>
                <a:gd name="T7" fmla="*/ 179 h 179"/>
                <a:gd name="T8" fmla="*/ 788 w 812"/>
                <a:gd name="T9" fmla="*/ 85 h 179"/>
                <a:gd name="T10" fmla="*/ 812 w 812"/>
                <a:gd name="T11" fmla="*/ 0 h 1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2" h="179">
                  <a:moveTo>
                    <a:pt x="8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812" y="179"/>
                    <a:pt x="812" y="179"/>
                    <a:pt x="812" y="179"/>
                  </a:cubicBezTo>
                  <a:cubicBezTo>
                    <a:pt x="812" y="179"/>
                    <a:pt x="788" y="151"/>
                    <a:pt x="788" y="85"/>
                  </a:cubicBezTo>
                  <a:cubicBezTo>
                    <a:pt x="788" y="29"/>
                    <a:pt x="812" y="0"/>
                    <a:pt x="812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2" name="Freeform 20"/>
            <p:cNvSpPr/>
            <p:nvPr userDrawn="1"/>
          </p:nvSpPr>
          <p:spPr bwMode="auto">
            <a:xfrm>
              <a:off x="1849438" y="4867275"/>
              <a:ext cx="174625" cy="311150"/>
            </a:xfrm>
            <a:custGeom>
              <a:gdLst>
                <a:gd name="T0" fmla="*/ 99 w 110"/>
                <a:gd name="T1" fmla="*/ 196 h 196"/>
                <a:gd name="T2" fmla="*/ 0 w 110"/>
                <a:gd name="T3" fmla="*/ 103 h 196"/>
                <a:gd name="T4" fmla="*/ 0 w 110"/>
                <a:gd name="T5" fmla="*/ 90 h 196"/>
                <a:gd name="T6" fmla="*/ 102 w 110"/>
                <a:gd name="T7" fmla="*/ 0 h 196"/>
                <a:gd name="T8" fmla="*/ 110 w 110"/>
                <a:gd name="T9" fmla="*/ 8 h 196"/>
                <a:gd name="T10" fmla="*/ 99 w 110"/>
                <a:gd name="T11" fmla="*/ 16 h 196"/>
                <a:gd name="T12" fmla="*/ 9 w 110"/>
                <a:gd name="T13" fmla="*/ 90 h 196"/>
                <a:gd name="T14" fmla="*/ 9 w 110"/>
                <a:gd name="T15" fmla="*/ 103 h 196"/>
                <a:gd name="T16" fmla="*/ 95 w 110"/>
                <a:gd name="T17" fmla="*/ 180 h 196"/>
                <a:gd name="T18" fmla="*/ 106 w 110"/>
                <a:gd name="T19" fmla="*/ 188 h 196"/>
                <a:gd name="T20" fmla="*/ 99 w 110"/>
                <a:gd name="T21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96">
                  <a:moveTo>
                    <a:pt x="99" y="196"/>
                  </a:moveTo>
                  <a:cubicBezTo>
                    <a:pt x="43" y="196"/>
                    <a:pt x="0" y="155"/>
                    <a:pt x="0" y="10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0"/>
                    <a:pt x="44" y="0"/>
                    <a:pt x="102" y="0"/>
                  </a:cubicBezTo>
                  <a:cubicBezTo>
                    <a:pt x="107" y="0"/>
                    <a:pt x="110" y="3"/>
                    <a:pt x="110" y="8"/>
                  </a:cubicBezTo>
                  <a:cubicBezTo>
                    <a:pt x="110" y="12"/>
                    <a:pt x="104" y="16"/>
                    <a:pt x="99" y="16"/>
                  </a:cubicBezTo>
                  <a:cubicBezTo>
                    <a:pt x="51" y="16"/>
                    <a:pt x="9" y="49"/>
                    <a:pt x="9" y="90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46"/>
                    <a:pt x="48" y="180"/>
                    <a:pt x="95" y="180"/>
                  </a:cubicBezTo>
                  <a:cubicBezTo>
                    <a:pt x="100" y="180"/>
                    <a:pt x="106" y="184"/>
                    <a:pt x="106" y="188"/>
                  </a:cubicBezTo>
                  <a:cubicBezTo>
                    <a:pt x="106" y="193"/>
                    <a:pt x="104" y="196"/>
                    <a:pt x="99" y="19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3" name="Freeform 21"/>
            <p:cNvSpPr/>
            <p:nvPr userDrawn="1"/>
          </p:nvSpPr>
          <p:spPr bwMode="auto">
            <a:xfrm>
              <a:off x="1809751" y="4865688"/>
              <a:ext cx="1976438" cy="319088"/>
            </a:xfrm>
            <a:custGeom>
              <a:gdLst>
                <a:gd name="T0" fmla="*/ 1246 w 1246"/>
                <a:gd name="T1" fmla="*/ 201 h 201"/>
                <a:gd name="T2" fmla="*/ 108 w 1246"/>
                <a:gd name="T3" fmla="*/ 201 h 201"/>
                <a:gd name="T4" fmla="*/ 0 w 1246"/>
                <a:gd name="T5" fmla="*/ 102 h 201"/>
                <a:gd name="T6" fmla="*/ 0 w 1246"/>
                <a:gd name="T7" fmla="*/ 89 h 201"/>
                <a:gd name="T8" fmla="*/ 108 w 1246"/>
                <a:gd name="T9" fmla="*/ 0 h 201"/>
                <a:gd name="T10" fmla="*/ 1246 w 1246"/>
                <a:gd name="T11" fmla="*/ 0 h 201"/>
                <a:gd name="T12" fmla="*/ 1246 w 1246"/>
                <a:gd name="T13" fmla="*/ 20 h 201"/>
                <a:gd name="T14" fmla="*/ 108 w 1246"/>
                <a:gd name="T15" fmla="*/ 20 h 201"/>
                <a:gd name="T16" fmla="*/ 25 w 1246"/>
                <a:gd name="T17" fmla="*/ 89 h 201"/>
                <a:gd name="T18" fmla="*/ 25 w 1246"/>
                <a:gd name="T19" fmla="*/ 102 h 201"/>
                <a:gd name="T20" fmla="*/ 108 w 1246"/>
                <a:gd name="T21" fmla="*/ 186 h 201"/>
                <a:gd name="T22" fmla="*/ 1246 w 1246"/>
                <a:gd name="T23" fmla="*/ 186 h 201"/>
                <a:gd name="T24" fmla="*/ 1246 w 1246"/>
                <a:gd name="T25" fmla="*/ 201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6" h="201">
                  <a:moveTo>
                    <a:pt x="1246" y="201"/>
                  </a:moveTo>
                  <a:cubicBezTo>
                    <a:pt x="108" y="201"/>
                    <a:pt x="108" y="201"/>
                    <a:pt x="108" y="201"/>
                  </a:cubicBezTo>
                  <a:cubicBezTo>
                    <a:pt x="51" y="201"/>
                    <a:pt x="0" y="154"/>
                    <a:pt x="0" y="10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9"/>
                    <a:pt x="48" y="0"/>
                    <a:pt x="108" y="0"/>
                  </a:cubicBezTo>
                  <a:cubicBezTo>
                    <a:pt x="1246" y="0"/>
                    <a:pt x="1246" y="0"/>
                    <a:pt x="1246" y="0"/>
                  </a:cubicBezTo>
                  <a:cubicBezTo>
                    <a:pt x="1246" y="20"/>
                    <a:pt x="1246" y="20"/>
                    <a:pt x="1246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73" y="20"/>
                    <a:pt x="25" y="63"/>
                    <a:pt x="25" y="89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44"/>
                    <a:pt x="62" y="186"/>
                    <a:pt x="108" y="186"/>
                  </a:cubicBezTo>
                  <a:cubicBezTo>
                    <a:pt x="1246" y="186"/>
                    <a:pt x="1246" y="186"/>
                    <a:pt x="1246" y="186"/>
                  </a:cubicBezTo>
                  <a:lnTo>
                    <a:pt x="1246" y="2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4" name="Freeform 22"/>
            <p:cNvSpPr/>
            <p:nvPr userDrawn="1"/>
          </p:nvSpPr>
          <p:spPr bwMode="auto">
            <a:xfrm>
              <a:off x="2058988" y="5487988"/>
              <a:ext cx="596900" cy="255588"/>
            </a:xfrm>
            <a:custGeom>
              <a:gdLst>
                <a:gd name="T0" fmla="*/ 0 w 376"/>
                <a:gd name="T1" fmla="*/ 161 h 161"/>
                <a:gd name="T2" fmla="*/ 294 w 376"/>
                <a:gd name="T3" fmla="*/ 161 h 161"/>
                <a:gd name="T4" fmla="*/ 376 w 376"/>
                <a:gd name="T5" fmla="*/ 83 h 161"/>
                <a:gd name="T6" fmla="*/ 376 w 376"/>
                <a:gd name="T7" fmla="*/ 72 h 161"/>
                <a:gd name="T8" fmla="*/ 294 w 376"/>
                <a:gd name="T9" fmla="*/ 0 h 161"/>
                <a:gd name="T10" fmla="*/ 0 w 376"/>
                <a:gd name="T11" fmla="*/ 0 h 161"/>
                <a:gd name="T12" fmla="*/ 21 w 376"/>
                <a:gd name="T13" fmla="*/ 77 h 161"/>
                <a:gd name="T14" fmla="*/ 0 w 376"/>
                <a:gd name="T15" fmla="*/ 161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161">
                  <a:moveTo>
                    <a:pt x="0" y="161"/>
                  </a:moveTo>
                  <a:cubicBezTo>
                    <a:pt x="294" y="161"/>
                    <a:pt x="294" y="161"/>
                    <a:pt x="294" y="161"/>
                  </a:cubicBezTo>
                  <a:cubicBezTo>
                    <a:pt x="342" y="161"/>
                    <a:pt x="376" y="125"/>
                    <a:pt x="376" y="83"/>
                  </a:cubicBezTo>
                  <a:cubicBezTo>
                    <a:pt x="376" y="72"/>
                    <a:pt x="376" y="72"/>
                    <a:pt x="376" y="72"/>
                  </a:cubicBezTo>
                  <a:cubicBezTo>
                    <a:pt x="376" y="30"/>
                    <a:pt x="342" y="0"/>
                    <a:pt x="2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26"/>
                    <a:pt x="21" y="77"/>
                  </a:cubicBezTo>
                  <a:cubicBezTo>
                    <a:pt x="21" y="135"/>
                    <a:pt x="0" y="161"/>
                    <a:pt x="0" y="161"/>
                  </a:cubicBezTo>
                </a:path>
              </a:pathLst>
            </a:custGeom>
            <a:solidFill>
              <a:srgbClr val="FB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5" name="Freeform 23"/>
            <p:cNvSpPr/>
            <p:nvPr userDrawn="1"/>
          </p:nvSpPr>
          <p:spPr bwMode="auto">
            <a:xfrm>
              <a:off x="2517776" y="5473700"/>
              <a:ext cx="98425" cy="274638"/>
            </a:xfrm>
            <a:custGeom>
              <a:gdLst>
                <a:gd name="T0" fmla="*/ 7 w 62"/>
                <a:gd name="T1" fmla="*/ 173 h 173"/>
                <a:gd name="T2" fmla="*/ 2 w 62"/>
                <a:gd name="T3" fmla="*/ 170 h 173"/>
                <a:gd name="T4" fmla="*/ 4 w 62"/>
                <a:gd name="T5" fmla="*/ 162 h 173"/>
                <a:gd name="T6" fmla="*/ 48 w 62"/>
                <a:gd name="T7" fmla="*/ 83 h 173"/>
                <a:gd name="T8" fmla="*/ 4 w 62"/>
                <a:gd name="T9" fmla="*/ 11 h 173"/>
                <a:gd name="T10" fmla="*/ 2 w 62"/>
                <a:gd name="T11" fmla="*/ 3 h 173"/>
                <a:gd name="T12" fmla="*/ 11 w 62"/>
                <a:gd name="T13" fmla="*/ 1 h 173"/>
                <a:gd name="T14" fmla="*/ 62 w 62"/>
                <a:gd name="T15" fmla="*/ 83 h 173"/>
                <a:gd name="T16" fmla="*/ 11 w 62"/>
                <a:gd name="T17" fmla="*/ 172 h 173"/>
                <a:gd name="T18" fmla="*/ 7 w 62"/>
                <a:gd name="T19" fmla="*/ 173 h 1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73">
                  <a:moveTo>
                    <a:pt x="7" y="173"/>
                  </a:moveTo>
                  <a:cubicBezTo>
                    <a:pt x="5" y="173"/>
                    <a:pt x="3" y="172"/>
                    <a:pt x="2" y="170"/>
                  </a:cubicBezTo>
                  <a:cubicBezTo>
                    <a:pt x="0" y="168"/>
                    <a:pt x="1" y="164"/>
                    <a:pt x="4" y="162"/>
                  </a:cubicBezTo>
                  <a:cubicBezTo>
                    <a:pt x="19" y="154"/>
                    <a:pt x="48" y="158"/>
                    <a:pt x="48" y="83"/>
                  </a:cubicBezTo>
                  <a:cubicBezTo>
                    <a:pt x="48" y="36"/>
                    <a:pt x="4" y="11"/>
                    <a:pt x="4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1"/>
                  </a:cubicBezTo>
                  <a:cubicBezTo>
                    <a:pt x="13" y="2"/>
                    <a:pt x="62" y="30"/>
                    <a:pt x="62" y="83"/>
                  </a:cubicBezTo>
                  <a:cubicBezTo>
                    <a:pt x="62" y="144"/>
                    <a:pt x="13" y="171"/>
                    <a:pt x="11" y="172"/>
                  </a:cubicBezTo>
                  <a:cubicBezTo>
                    <a:pt x="10" y="173"/>
                    <a:pt x="8" y="173"/>
                    <a:pt x="7" y="17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6" name="Freeform 24"/>
            <p:cNvSpPr/>
            <p:nvPr userDrawn="1"/>
          </p:nvSpPr>
          <p:spPr bwMode="auto">
            <a:xfrm>
              <a:off x="2030413" y="5480050"/>
              <a:ext cx="1382713" cy="279400"/>
            </a:xfrm>
            <a:custGeom>
              <a:gdLst>
                <a:gd name="T0" fmla="*/ 778 w 872"/>
                <a:gd name="T1" fmla="*/ 0 h 176"/>
                <a:gd name="T2" fmla="*/ 0 w 872"/>
                <a:gd name="T3" fmla="*/ 0 h 176"/>
                <a:gd name="T4" fmla="*/ 0 w 872"/>
                <a:gd name="T5" fmla="*/ 10 h 176"/>
                <a:gd name="T6" fmla="*/ 336 w 872"/>
                <a:gd name="T7" fmla="*/ 10 h 176"/>
                <a:gd name="T8" fmla="*/ 367 w 872"/>
                <a:gd name="T9" fmla="*/ 77 h 176"/>
                <a:gd name="T10" fmla="*/ 330 w 872"/>
                <a:gd name="T11" fmla="*/ 156 h 176"/>
                <a:gd name="T12" fmla="*/ 0 w 872"/>
                <a:gd name="T13" fmla="*/ 156 h 176"/>
                <a:gd name="T14" fmla="*/ 0 w 872"/>
                <a:gd name="T15" fmla="*/ 176 h 176"/>
                <a:gd name="T16" fmla="*/ 778 w 872"/>
                <a:gd name="T17" fmla="*/ 176 h 176"/>
                <a:gd name="T18" fmla="*/ 872 w 872"/>
                <a:gd name="T19" fmla="*/ 86 h 176"/>
                <a:gd name="T20" fmla="*/ 872 w 872"/>
                <a:gd name="T21" fmla="*/ 75 h 176"/>
                <a:gd name="T22" fmla="*/ 778 w 872"/>
                <a:gd name="T23" fmla="*/ 0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2" h="176">
                  <a:moveTo>
                    <a:pt x="7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36" y="10"/>
                    <a:pt x="336" y="10"/>
                    <a:pt x="336" y="10"/>
                  </a:cubicBezTo>
                  <a:cubicBezTo>
                    <a:pt x="349" y="25"/>
                    <a:pt x="367" y="46"/>
                    <a:pt x="367" y="77"/>
                  </a:cubicBezTo>
                  <a:cubicBezTo>
                    <a:pt x="367" y="118"/>
                    <a:pt x="344" y="146"/>
                    <a:pt x="33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778" y="176"/>
                    <a:pt x="778" y="176"/>
                    <a:pt x="778" y="176"/>
                  </a:cubicBezTo>
                  <a:cubicBezTo>
                    <a:pt x="829" y="176"/>
                    <a:pt x="872" y="144"/>
                    <a:pt x="872" y="86"/>
                  </a:cubicBezTo>
                  <a:cubicBezTo>
                    <a:pt x="872" y="75"/>
                    <a:pt x="872" y="75"/>
                    <a:pt x="872" y="75"/>
                  </a:cubicBezTo>
                  <a:cubicBezTo>
                    <a:pt x="872" y="29"/>
                    <a:pt x="832" y="0"/>
                    <a:pt x="7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7" name="Freeform 25"/>
            <p:cNvSpPr/>
            <p:nvPr userDrawn="1"/>
          </p:nvSpPr>
          <p:spPr bwMode="auto">
            <a:xfrm>
              <a:off x="2752726" y="5480050"/>
              <a:ext cx="120650" cy="279400"/>
            </a:xfrm>
            <a:custGeom>
              <a:gdLst>
                <a:gd name="T0" fmla="*/ 76 w 76"/>
                <a:gd name="T1" fmla="*/ 89 h 176"/>
                <a:gd name="T2" fmla="*/ 50 w 76"/>
                <a:gd name="T3" fmla="*/ 0 h 176"/>
                <a:gd name="T4" fmla="*/ 0 w 76"/>
                <a:gd name="T5" fmla="*/ 0 h 176"/>
                <a:gd name="T6" fmla="*/ 26 w 76"/>
                <a:gd name="T7" fmla="*/ 89 h 176"/>
                <a:gd name="T8" fmla="*/ 0 w 76"/>
                <a:gd name="T9" fmla="*/ 176 h 176"/>
                <a:gd name="T10" fmla="*/ 50 w 76"/>
                <a:gd name="T11" fmla="*/ 176 h 176"/>
                <a:gd name="T12" fmla="*/ 76 w 76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76">
                  <a:moveTo>
                    <a:pt x="76" y="89"/>
                  </a:moveTo>
                  <a:cubicBezTo>
                    <a:pt x="76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6" y="147"/>
                    <a:pt x="76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8" name="Freeform 26"/>
            <p:cNvSpPr/>
            <p:nvPr userDrawn="1"/>
          </p:nvSpPr>
          <p:spPr bwMode="auto">
            <a:xfrm>
              <a:off x="3128963" y="5480050"/>
              <a:ext cx="122238" cy="279400"/>
            </a:xfrm>
            <a:custGeom>
              <a:gdLst>
                <a:gd name="T0" fmla="*/ 77 w 77"/>
                <a:gd name="T1" fmla="*/ 89 h 176"/>
                <a:gd name="T2" fmla="*/ 50 w 77"/>
                <a:gd name="T3" fmla="*/ 0 h 176"/>
                <a:gd name="T4" fmla="*/ 0 w 77"/>
                <a:gd name="T5" fmla="*/ 0 h 176"/>
                <a:gd name="T6" fmla="*/ 26 w 77"/>
                <a:gd name="T7" fmla="*/ 89 h 176"/>
                <a:gd name="T8" fmla="*/ 0 w 77"/>
                <a:gd name="T9" fmla="*/ 176 h 176"/>
                <a:gd name="T10" fmla="*/ 50 w 77"/>
                <a:gd name="T11" fmla="*/ 176 h 176"/>
                <a:gd name="T12" fmla="*/ 77 w 77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6">
                  <a:moveTo>
                    <a:pt x="77" y="89"/>
                  </a:moveTo>
                  <a:cubicBezTo>
                    <a:pt x="77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7" y="147"/>
                    <a:pt x="77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9" name="Freeform 27"/>
            <p:cNvSpPr/>
            <p:nvPr userDrawn="1"/>
          </p:nvSpPr>
          <p:spPr bwMode="auto">
            <a:xfrm>
              <a:off x="2663826" y="3979863"/>
              <a:ext cx="573088" cy="174625"/>
            </a:xfrm>
            <a:custGeom>
              <a:gdLst>
                <a:gd name="T0" fmla="*/ 362 w 362"/>
                <a:gd name="T1" fmla="*/ 110 h 110"/>
                <a:gd name="T2" fmla="*/ 63 w 362"/>
                <a:gd name="T3" fmla="*/ 110 h 110"/>
                <a:gd name="T4" fmla="*/ 0 w 362"/>
                <a:gd name="T5" fmla="*/ 56 h 110"/>
                <a:gd name="T6" fmla="*/ 0 w 362"/>
                <a:gd name="T7" fmla="*/ 49 h 110"/>
                <a:gd name="T8" fmla="*/ 63 w 362"/>
                <a:gd name="T9" fmla="*/ 0 h 110"/>
                <a:gd name="T10" fmla="*/ 362 w 362"/>
                <a:gd name="T11" fmla="*/ 0 h 110"/>
                <a:gd name="T12" fmla="*/ 347 w 362"/>
                <a:gd name="T13" fmla="*/ 53 h 110"/>
                <a:gd name="T14" fmla="*/ 362 w 362"/>
                <a:gd name="T15" fmla="*/ 110 h 1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2" h="110">
                  <a:moveTo>
                    <a:pt x="362" y="110"/>
                  </a:moveTo>
                  <a:cubicBezTo>
                    <a:pt x="63" y="110"/>
                    <a:pt x="63" y="110"/>
                    <a:pt x="63" y="110"/>
                  </a:cubicBezTo>
                  <a:cubicBezTo>
                    <a:pt x="31" y="110"/>
                    <a:pt x="0" y="84"/>
                    <a:pt x="0" y="5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1"/>
                    <a:pt x="31" y="0"/>
                    <a:pt x="63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47" y="18"/>
                    <a:pt x="347" y="53"/>
                  </a:cubicBezTo>
                  <a:cubicBezTo>
                    <a:pt x="347" y="92"/>
                    <a:pt x="362" y="110"/>
                    <a:pt x="362" y="11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0" name="Freeform 28"/>
            <p:cNvSpPr/>
            <p:nvPr userDrawn="1"/>
          </p:nvSpPr>
          <p:spPr bwMode="auto">
            <a:xfrm>
              <a:off x="2173288" y="3979863"/>
              <a:ext cx="582613" cy="166688"/>
            </a:xfrm>
            <a:custGeom>
              <a:gdLst>
                <a:gd name="T0" fmla="*/ 367 w 367"/>
                <a:gd name="T1" fmla="*/ 105 h 105"/>
                <a:gd name="T2" fmla="*/ 59 w 367"/>
                <a:gd name="T3" fmla="*/ 105 h 105"/>
                <a:gd name="T4" fmla="*/ 0 w 367"/>
                <a:gd name="T5" fmla="*/ 55 h 105"/>
                <a:gd name="T6" fmla="*/ 0 w 367"/>
                <a:gd name="T7" fmla="*/ 47 h 105"/>
                <a:gd name="T8" fmla="*/ 59 w 367"/>
                <a:gd name="T9" fmla="*/ 0 h 105"/>
                <a:gd name="T10" fmla="*/ 367 w 367"/>
                <a:gd name="T11" fmla="*/ 0 h 105"/>
                <a:gd name="T12" fmla="*/ 335 w 367"/>
                <a:gd name="T13" fmla="*/ 50 h 105"/>
                <a:gd name="T14" fmla="*/ 367 w 367"/>
                <a:gd name="T15" fmla="*/ 105 h 1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05">
                  <a:moveTo>
                    <a:pt x="367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27" y="105"/>
                    <a:pt x="0" y="83"/>
                    <a:pt x="0" y="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9"/>
                    <a:pt x="27" y="0"/>
                    <a:pt x="5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35" y="16"/>
                    <a:pt x="335" y="50"/>
                  </a:cubicBezTo>
                  <a:cubicBezTo>
                    <a:pt x="335" y="89"/>
                    <a:pt x="367" y="105"/>
                    <a:pt x="367" y="10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1" name="Freeform 29"/>
            <p:cNvSpPr/>
            <p:nvPr userDrawn="1"/>
          </p:nvSpPr>
          <p:spPr bwMode="auto">
            <a:xfrm>
              <a:off x="2703513" y="3971925"/>
              <a:ext cx="66675" cy="184150"/>
            </a:xfrm>
            <a:custGeom>
              <a:gdLst>
                <a:gd name="T0" fmla="*/ 37 w 42"/>
                <a:gd name="T1" fmla="*/ 116 h 116"/>
                <a:gd name="T2" fmla="*/ 41 w 42"/>
                <a:gd name="T3" fmla="*/ 114 h 116"/>
                <a:gd name="T4" fmla="*/ 39 w 42"/>
                <a:gd name="T5" fmla="*/ 109 h 116"/>
                <a:gd name="T6" fmla="*/ 9 w 42"/>
                <a:gd name="T7" fmla="*/ 55 h 116"/>
                <a:gd name="T8" fmla="*/ 39 w 42"/>
                <a:gd name="T9" fmla="*/ 7 h 116"/>
                <a:gd name="T10" fmla="*/ 41 w 42"/>
                <a:gd name="T11" fmla="*/ 2 h 116"/>
                <a:gd name="T12" fmla="*/ 34 w 42"/>
                <a:gd name="T13" fmla="*/ 1 h 116"/>
                <a:gd name="T14" fmla="*/ 0 w 42"/>
                <a:gd name="T15" fmla="*/ 55 h 116"/>
                <a:gd name="T16" fmla="*/ 34 w 42"/>
                <a:gd name="T17" fmla="*/ 115 h 116"/>
                <a:gd name="T18" fmla="*/ 37 w 42"/>
                <a:gd name="T19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115">
                  <a:moveTo>
                    <a:pt x="37" y="116"/>
                  </a:moveTo>
                  <a:cubicBezTo>
                    <a:pt x="38" y="116"/>
                    <a:pt x="40" y="115"/>
                    <a:pt x="41" y="114"/>
                  </a:cubicBezTo>
                  <a:cubicBezTo>
                    <a:pt x="42" y="112"/>
                    <a:pt x="41" y="110"/>
                    <a:pt x="39" y="109"/>
                  </a:cubicBezTo>
                  <a:cubicBezTo>
                    <a:pt x="38" y="108"/>
                    <a:pt x="9" y="92"/>
                    <a:pt x="9" y="55"/>
                  </a:cubicBezTo>
                  <a:cubicBezTo>
                    <a:pt x="9" y="24"/>
                    <a:pt x="39" y="7"/>
                    <a:pt x="39" y="7"/>
                  </a:cubicBezTo>
                  <a:cubicBezTo>
                    <a:pt x="41" y="6"/>
                    <a:pt x="42" y="3"/>
                    <a:pt x="41" y="2"/>
                  </a:cubicBez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0" y="19"/>
                    <a:pt x="0" y="55"/>
                  </a:cubicBezTo>
                  <a:cubicBezTo>
                    <a:pt x="0" y="96"/>
                    <a:pt x="33" y="115"/>
                    <a:pt x="34" y="115"/>
                  </a:cubicBezTo>
                  <a:cubicBezTo>
                    <a:pt x="35" y="116"/>
                    <a:pt x="36" y="116"/>
                    <a:pt x="37" y="11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2" name="Freeform 30"/>
            <p:cNvSpPr/>
            <p:nvPr userDrawn="1"/>
          </p:nvSpPr>
          <p:spPr bwMode="auto">
            <a:xfrm>
              <a:off x="2165351" y="3971925"/>
              <a:ext cx="1090613" cy="190500"/>
            </a:xfrm>
            <a:custGeom>
              <a:gdLst>
                <a:gd name="T0" fmla="*/ 64 w 688"/>
                <a:gd name="T1" fmla="*/ 120 h 120"/>
                <a:gd name="T2" fmla="*/ 688 w 688"/>
                <a:gd name="T3" fmla="*/ 120 h 120"/>
                <a:gd name="T4" fmla="*/ 688 w 688"/>
                <a:gd name="T5" fmla="*/ 110 h 120"/>
                <a:gd name="T6" fmla="*/ 64 w 688"/>
                <a:gd name="T7" fmla="*/ 110 h 120"/>
                <a:gd name="T8" fmla="*/ 10 w 688"/>
                <a:gd name="T9" fmla="*/ 60 h 120"/>
                <a:gd name="T10" fmla="*/ 10 w 688"/>
                <a:gd name="T11" fmla="*/ 52 h 120"/>
                <a:gd name="T12" fmla="*/ 64 w 688"/>
                <a:gd name="T13" fmla="*/ 10 h 120"/>
                <a:gd name="T14" fmla="*/ 688 w 688"/>
                <a:gd name="T15" fmla="*/ 10 h 120"/>
                <a:gd name="T16" fmla="*/ 688 w 688"/>
                <a:gd name="T17" fmla="*/ 0 h 120"/>
                <a:gd name="T18" fmla="*/ 64 w 688"/>
                <a:gd name="T19" fmla="*/ 0 h 120"/>
                <a:gd name="T20" fmla="*/ 0 w 688"/>
                <a:gd name="T21" fmla="*/ 52 h 120"/>
                <a:gd name="T22" fmla="*/ 0 w 688"/>
                <a:gd name="T23" fmla="*/ 60 h 120"/>
                <a:gd name="T24" fmla="*/ 64 w 688"/>
                <a:gd name="T25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8" h="120">
                  <a:moveTo>
                    <a:pt x="64" y="120"/>
                  </a:moveTo>
                  <a:cubicBezTo>
                    <a:pt x="688" y="120"/>
                    <a:pt x="688" y="120"/>
                    <a:pt x="688" y="120"/>
                  </a:cubicBezTo>
                  <a:cubicBezTo>
                    <a:pt x="688" y="110"/>
                    <a:pt x="688" y="110"/>
                    <a:pt x="688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37" y="110"/>
                    <a:pt x="10" y="86"/>
                    <a:pt x="10" y="6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29"/>
                    <a:pt x="35" y="10"/>
                    <a:pt x="64" y="10"/>
                  </a:cubicBezTo>
                  <a:cubicBezTo>
                    <a:pt x="688" y="10"/>
                    <a:pt x="688" y="10"/>
                    <a:pt x="688" y="1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7" y="0"/>
                    <a:pt x="0" y="21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92"/>
                    <a:pt x="30" y="120"/>
                    <a:pt x="64" y="12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3" name="Freeform 31"/>
            <p:cNvSpPr/>
            <p:nvPr userDrawn="1"/>
          </p:nvSpPr>
          <p:spPr bwMode="auto">
            <a:xfrm>
              <a:off x="2351088" y="3827463"/>
              <a:ext cx="604838" cy="144463"/>
            </a:xfrm>
            <a:custGeom>
              <a:gdLst>
                <a:gd name="T0" fmla="*/ 0 w 381"/>
                <a:gd name="T1" fmla="*/ 91 h 91"/>
                <a:gd name="T2" fmla="*/ 345 w 381"/>
                <a:gd name="T3" fmla="*/ 91 h 91"/>
                <a:gd name="T4" fmla="*/ 381 w 381"/>
                <a:gd name="T5" fmla="*/ 45 h 91"/>
                <a:gd name="T6" fmla="*/ 381 w 381"/>
                <a:gd name="T7" fmla="*/ 39 h 91"/>
                <a:gd name="T8" fmla="*/ 345 w 381"/>
                <a:gd name="T9" fmla="*/ 0 h 91"/>
                <a:gd name="T10" fmla="*/ 0 w 381"/>
                <a:gd name="T11" fmla="*/ 0 h 91"/>
                <a:gd name="T12" fmla="*/ 10 w 381"/>
                <a:gd name="T13" fmla="*/ 44 h 91"/>
                <a:gd name="T14" fmla="*/ 0 w 381"/>
                <a:gd name="T15" fmla="*/ 9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91">
                  <a:moveTo>
                    <a:pt x="0" y="91"/>
                  </a:moveTo>
                  <a:cubicBezTo>
                    <a:pt x="345" y="91"/>
                    <a:pt x="345" y="91"/>
                    <a:pt x="345" y="91"/>
                  </a:cubicBezTo>
                  <a:cubicBezTo>
                    <a:pt x="366" y="91"/>
                    <a:pt x="381" y="67"/>
                    <a:pt x="381" y="45"/>
                  </a:cubicBezTo>
                  <a:cubicBezTo>
                    <a:pt x="381" y="39"/>
                    <a:pt x="381" y="39"/>
                    <a:pt x="381" y="39"/>
                  </a:cubicBezTo>
                  <a:cubicBezTo>
                    <a:pt x="381" y="17"/>
                    <a:pt x="366" y="0"/>
                    <a:pt x="3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0" y="44"/>
                  </a:cubicBezTo>
                  <a:cubicBezTo>
                    <a:pt x="10" y="74"/>
                    <a:pt x="0" y="91"/>
                    <a:pt x="0" y="9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4" name="Freeform 32"/>
            <p:cNvSpPr/>
            <p:nvPr userDrawn="1"/>
          </p:nvSpPr>
          <p:spPr bwMode="auto">
            <a:xfrm>
              <a:off x="2900363" y="3830638"/>
              <a:ext cx="39688" cy="138113"/>
            </a:xfrm>
            <a:custGeom>
              <a:gdLst>
                <a:gd name="T0" fmla="*/ 4 w 25"/>
                <a:gd name="T1" fmla="*/ 87 h 87"/>
                <a:gd name="T2" fmla="*/ 2 w 25"/>
                <a:gd name="T3" fmla="*/ 85 h 87"/>
                <a:gd name="T4" fmla="*/ 1 w 25"/>
                <a:gd name="T5" fmla="*/ 83 h 87"/>
                <a:gd name="T6" fmla="*/ 20 w 25"/>
                <a:gd name="T7" fmla="*/ 41 h 87"/>
                <a:gd name="T8" fmla="*/ 3 w 25"/>
                <a:gd name="T9" fmla="*/ 5 h 87"/>
                <a:gd name="T10" fmla="*/ 2 w 25"/>
                <a:gd name="T11" fmla="*/ 1 h 87"/>
                <a:gd name="T12" fmla="*/ 8 w 25"/>
                <a:gd name="T13" fmla="*/ 3 h 87"/>
                <a:gd name="T14" fmla="*/ 25 w 25"/>
                <a:gd name="T15" fmla="*/ 41 h 87"/>
                <a:gd name="T16" fmla="*/ 6 w 25"/>
                <a:gd name="T17" fmla="*/ 86 h 87"/>
                <a:gd name="T18" fmla="*/ 4 w 25"/>
                <a:gd name="T19" fmla="*/ 87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87">
                  <a:moveTo>
                    <a:pt x="4" y="87"/>
                  </a:moveTo>
                  <a:cubicBezTo>
                    <a:pt x="3" y="87"/>
                    <a:pt x="3" y="86"/>
                    <a:pt x="2" y="85"/>
                  </a:cubicBezTo>
                  <a:cubicBezTo>
                    <a:pt x="1" y="84"/>
                    <a:pt x="0" y="84"/>
                    <a:pt x="1" y="83"/>
                  </a:cubicBezTo>
                  <a:cubicBezTo>
                    <a:pt x="2" y="83"/>
                    <a:pt x="20" y="69"/>
                    <a:pt x="20" y="41"/>
                  </a:cubicBezTo>
                  <a:cubicBezTo>
                    <a:pt x="20" y="18"/>
                    <a:pt x="3" y="5"/>
                    <a:pt x="3" y="5"/>
                  </a:cubicBezTo>
                  <a:cubicBezTo>
                    <a:pt x="2" y="4"/>
                    <a:pt x="1" y="3"/>
                    <a:pt x="2" y="1"/>
                  </a:cubicBezTo>
                  <a:cubicBezTo>
                    <a:pt x="3" y="0"/>
                    <a:pt x="7" y="2"/>
                    <a:pt x="8" y="3"/>
                  </a:cubicBezTo>
                  <a:cubicBezTo>
                    <a:pt x="9" y="3"/>
                    <a:pt x="25" y="15"/>
                    <a:pt x="25" y="41"/>
                  </a:cubicBezTo>
                  <a:cubicBezTo>
                    <a:pt x="25" y="72"/>
                    <a:pt x="6" y="86"/>
                    <a:pt x="6" y="86"/>
                  </a:cubicBezTo>
                  <a:cubicBezTo>
                    <a:pt x="5" y="87"/>
                    <a:pt x="5" y="87"/>
                    <a:pt x="4" y="8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5" name="Freeform 33"/>
            <p:cNvSpPr/>
            <p:nvPr userDrawn="1"/>
          </p:nvSpPr>
          <p:spPr bwMode="auto">
            <a:xfrm>
              <a:off x="2341563" y="3817938"/>
              <a:ext cx="946150" cy="155575"/>
            </a:xfrm>
            <a:custGeom>
              <a:gdLst>
                <a:gd name="T0" fmla="*/ 557 w 597"/>
                <a:gd name="T1" fmla="*/ 0 h 98"/>
                <a:gd name="T2" fmla="*/ 0 w 597"/>
                <a:gd name="T3" fmla="*/ 0 h 98"/>
                <a:gd name="T4" fmla="*/ 0 w 597"/>
                <a:gd name="T5" fmla="*/ 15 h 98"/>
                <a:gd name="T6" fmla="*/ 362 w 597"/>
                <a:gd name="T7" fmla="*/ 15 h 98"/>
                <a:gd name="T8" fmla="*/ 375 w 597"/>
                <a:gd name="T9" fmla="*/ 51 h 98"/>
                <a:gd name="T10" fmla="*/ 362 w 597"/>
                <a:gd name="T11" fmla="*/ 90 h 98"/>
                <a:gd name="T12" fmla="*/ 0 w 597"/>
                <a:gd name="T13" fmla="*/ 90 h 98"/>
                <a:gd name="T14" fmla="*/ 0 w 597"/>
                <a:gd name="T15" fmla="*/ 98 h 98"/>
                <a:gd name="T16" fmla="*/ 354 w 597"/>
                <a:gd name="T17" fmla="*/ 98 h 98"/>
                <a:gd name="T18" fmla="*/ 557 w 597"/>
                <a:gd name="T19" fmla="*/ 98 h 98"/>
                <a:gd name="T20" fmla="*/ 557 w 597"/>
                <a:gd name="T21" fmla="*/ 98 h 98"/>
                <a:gd name="T22" fmla="*/ 558 w 597"/>
                <a:gd name="T23" fmla="*/ 98 h 98"/>
                <a:gd name="T24" fmla="*/ 597 w 597"/>
                <a:gd name="T25" fmla="*/ 51 h 98"/>
                <a:gd name="T26" fmla="*/ 597 w 597"/>
                <a:gd name="T27" fmla="*/ 45 h 98"/>
                <a:gd name="T28" fmla="*/ 557 w 597"/>
                <a:gd name="T29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7" h="98">
                  <a:moveTo>
                    <a:pt x="5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62" y="15"/>
                    <a:pt x="362" y="15"/>
                    <a:pt x="362" y="15"/>
                  </a:cubicBezTo>
                  <a:cubicBezTo>
                    <a:pt x="368" y="22"/>
                    <a:pt x="375" y="34"/>
                    <a:pt x="375" y="51"/>
                  </a:cubicBezTo>
                  <a:cubicBezTo>
                    <a:pt x="375" y="70"/>
                    <a:pt x="368" y="83"/>
                    <a:pt x="36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354" y="98"/>
                    <a:pt x="354" y="98"/>
                    <a:pt x="354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8" y="98"/>
                    <a:pt x="558" y="98"/>
                    <a:pt x="558" y="98"/>
                  </a:cubicBezTo>
                  <a:cubicBezTo>
                    <a:pt x="580" y="97"/>
                    <a:pt x="597" y="77"/>
                    <a:pt x="597" y="51"/>
                  </a:cubicBezTo>
                  <a:cubicBezTo>
                    <a:pt x="597" y="45"/>
                    <a:pt x="597" y="45"/>
                    <a:pt x="597" y="45"/>
                  </a:cubicBezTo>
                  <a:cubicBezTo>
                    <a:pt x="597" y="20"/>
                    <a:pt x="581" y="0"/>
                    <a:pt x="55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6" name="Rectangle 34"/>
            <p:cNvSpPr>
              <a:spLocks noChangeArrowheads="1"/>
            </p:cNvSpPr>
            <p:nvPr userDrawn="1"/>
          </p:nvSpPr>
          <p:spPr bwMode="auto">
            <a:xfrm>
              <a:off x="1935163" y="5184775"/>
              <a:ext cx="1676400" cy="295275"/>
            </a:xfrm>
            <a:prstGeom prst="rect">
              <a:avLst/>
            </a:prstGeom>
            <a:solidFill>
              <a:srgbClr val="006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7" name="Rectangle 35"/>
            <p:cNvSpPr>
              <a:spLocks noChangeArrowheads="1"/>
            </p:cNvSpPr>
            <p:nvPr userDrawn="1"/>
          </p:nvSpPr>
          <p:spPr bwMode="auto">
            <a:xfrm>
              <a:off x="2030413" y="5184775"/>
              <a:ext cx="55563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 userDrawn="1"/>
          </p:nvSpPr>
          <p:spPr bwMode="auto">
            <a:xfrm>
              <a:off x="2125663" y="5184775"/>
              <a:ext cx="71438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9" name="Rectangle 37"/>
            <p:cNvSpPr>
              <a:spLocks noChangeArrowheads="1"/>
            </p:cNvSpPr>
            <p:nvPr userDrawn="1"/>
          </p:nvSpPr>
          <p:spPr bwMode="auto">
            <a:xfrm>
              <a:off x="1974851" y="4162425"/>
              <a:ext cx="1557338" cy="184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0" name="Rectangle 38"/>
            <p:cNvSpPr>
              <a:spLocks noChangeArrowheads="1"/>
            </p:cNvSpPr>
            <p:nvPr userDrawn="1"/>
          </p:nvSpPr>
          <p:spPr bwMode="auto">
            <a:xfrm>
              <a:off x="3421063" y="4162425"/>
              <a:ext cx="63500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1" name="Rectangle 39"/>
            <p:cNvSpPr>
              <a:spLocks noChangeArrowheads="1"/>
            </p:cNvSpPr>
            <p:nvPr userDrawn="1"/>
          </p:nvSpPr>
          <p:spPr bwMode="auto">
            <a:xfrm>
              <a:off x="3343276" y="4162425"/>
              <a:ext cx="61913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2" name="Freeform 40"/>
            <p:cNvSpPr/>
            <p:nvPr userDrawn="1"/>
          </p:nvSpPr>
          <p:spPr bwMode="auto">
            <a:xfrm>
              <a:off x="2378076" y="4673600"/>
              <a:ext cx="1241425" cy="184150"/>
            </a:xfrm>
            <a:custGeom>
              <a:gdLst>
                <a:gd name="T0" fmla="*/ 783 w 783"/>
                <a:gd name="T1" fmla="*/ 116 h 116"/>
                <a:gd name="T2" fmla="*/ 82 w 783"/>
                <a:gd name="T3" fmla="*/ 116 h 116"/>
                <a:gd name="T4" fmla="*/ 0 w 783"/>
                <a:gd name="T5" fmla="*/ 57 h 116"/>
                <a:gd name="T6" fmla="*/ 0 w 783"/>
                <a:gd name="T7" fmla="*/ 47 h 116"/>
                <a:gd name="T8" fmla="*/ 82 w 783"/>
                <a:gd name="T9" fmla="*/ 0 h 116"/>
                <a:gd name="T10" fmla="*/ 783 w 783"/>
                <a:gd name="T11" fmla="*/ 0 h 116"/>
                <a:gd name="T12" fmla="*/ 783 w 783"/>
                <a:gd name="T13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3" h="115">
                  <a:moveTo>
                    <a:pt x="783" y="116"/>
                  </a:moveTo>
                  <a:cubicBezTo>
                    <a:pt x="82" y="116"/>
                    <a:pt x="82" y="116"/>
                    <a:pt x="82" y="116"/>
                  </a:cubicBezTo>
                  <a:cubicBezTo>
                    <a:pt x="37" y="116"/>
                    <a:pt x="0" y="98"/>
                    <a:pt x="0" y="5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"/>
                    <a:pt x="37" y="0"/>
                    <a:pt x="82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1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3" name="Freeform 41"/>
            <p:cNvSpPr/>
            <p:nvPr userDrawn="1"/>
          </p:nvSpPr>
          <p:spPr bwMode="auto">
            <a:xfrm>
              <a:off x="2955926" y="4673600"/>
              <a:ext cx="728663" cy="184150"/>
            </a:xfrm>
            <a:custGeom>
              <a:gdLst>
                <a:gd name="T0" fmla="*/ 460 w 460"/>
                <a:gd name="T1" fmla="*/ 116 h 116"/>
                <a:gd name="T2" fmla="*/ 0 w 460"/>
                <a:gd name="T3" fmla="*/ 116 h 116"/>
                <a:gd name="T4" fmla="*/ 0 w 460"/>
                <a:gd name="T5" fmla="*/ 0 h 116"/>
                <a:gd name="T6" fmla="*/ 460 w 460"/>
                <a:gd name="T7" fmla="*/ 0 h 116"/>
                <a:gd name="T8" fmla="*/ 448 w 460"/>
                <a:gd name="T9" fmla="*/ 58 h 116"/>
                <a:gd name="T10" fmla="*/ 460 w 460"/>
                <a:gd name="T11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115">
                  <a:moveTo>
                    <a:pt x="460" y="116"/>
                  </a:moveTo>
                  <a:cubicBezTo>
                    <a:pt x="0" y="116"/>
                    <a:pt x="0" y="116"/>
                    <a:pt x="0" y="1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60" y="0"/>
                    <a:pt x="448" y="24"/>
                    <a:pt x="448" y="58"/>
                  </a:cubicBezTo>
                  <a:cubicBezTo>
                    <a:pt x="448" y="93"/>
                    <a:pt x="460" y="116"/>
                    <a:pt x="460" y="1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4" name="Freeform 42"/>
            <p:cNvSpPr/>
            <p:nvPr userDrawn="1"/>
          </p:nvSpPr>
          <p:spPr bwMode="auto">
            <a:xfrm>
              <a:off x="2378076" y="4657725"/>
              <a:ext cx="1328738" cy="207963"/>
            </a:xfrm>
            <a:custGeom>
              <a:gdLst>
                <a:gd name="T0" fmla="*/ 85 w 838"/>
                <a:gd name="T1" fmla="*/ 131 h 131"/>
                <a:gd name="T2" fmla="*/ 838 w 838"/>
                <a:gd name="T3" fmla="*/ 131 h 131"/>
                <a:gd name="T4" fmla="*/ 838 w 838"/>
                <a:gd name="T5" fmla="*/ 121 h 131"/>
                <a:gd name="T6" fmla="*/ 85 w 838"/>
                <a:gd name="T7" fmla="*/ 121 h 131"/>
                <a:gd name="T8" fmla="*/ 10 w 838"/>
                <a:gd name="T9" fmla="*/ 67 h 131"/>
                <a:gd name="T10" fmla="*/ 10 w 838"/>
                <a:gd name="T11" fmla="*/ 57 h 131"/>
                <a:gd name="T12" fmla="*/ 85 w 838"/>
                <a:gd name="T13" fmla="*/ 15 h 131"/>
                <a:gd name="T14" fmla="*/ 838 w 838"/>
                <a:gd name="T15" fmla="*/ 15 h 131"/>
                <a:gd name="T16" fmla="*/ 838 w 838"/>
                <a:gd name="T17" fmla="*/ 0 h 131"/>
                <a:gd name="T18" fmla="*/ 85 w 838"/>
                <a:gd name="T19" fmla="*/ 0 h 131"/>
                <a:gd name="T20" fmla="*/ 0 w 838"/>
                <a:gd name="T21" fmla="*/ 57 h 131"/>
                <a:gd name="T22" fmla="*/ 0 w 838"/>
                <a:gd name="T23" fmla="*/ 67 h 131"/>
                <a:gd name="T24" fmla="*/ 85 w 838"/>
                <a:gd name="T25" fmla="*/ 131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31">
                  <a:moveTo>
                    <a:pt x="85" y="131"/>
                  </a:moveTo>
                  <a:cubicBezTo>
                    <a:pt x="838" y="131"/>
                    <a:pt x="838" y="131"/>
                    <a:pt x="838" y="131"/>
                  </a:cubicBezTo>
                  <a:cubicBezTo>
                    <a:pt x="838" y="121"/>
                    <a:pt x="838" y="121"/>
                    <a:pt x="838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33" y="121"/>
                    <a:pt x="10" y="102"/>
                    <a:pt x="10" y="6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26"/>
                    <a:pt x="30" y="15"/>
                    <a:pt x="85" y="15"/>
                  </a:cubicBezTo>
                  <a:cubicBezTo>
                    <a:pt x="838" y="15"/>
                    <a:pt x="838" y="15"/>
                    <a:pt x="838" y="15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46" y="0"/>
                    <a:pt x="0" y="8"/>
                    <a:pt x="0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6"/>
                    <a:pt x="10" y="131"/>
                    <a:pt x="85" y="1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5" name="Oval 43"/>
            <p:cNvSpPr>
              <a:spLocks noChangeArrowheads="1"/>
            </p:cNvSpPr>
            <p:nvPr userDrawn="1"/>
          </p:nvSpPr>
          <p:spPr bwMode="auto">
            <a:xfrm>
              <a:off x="4278313" y="1228725"/>
              <a:ext cx="92075" cy="1333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6" name="Freeform 44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7" name="Freeform 45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8" name="Freeform 46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9" name="Freeform 47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0" name="Freeform 48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1" name="Freeform 49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2" name="Freeform 50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3" name="Freeform 51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4" name="Freeform 52"/>
            <p:cNvSpPr/>
            <p:nvPr userDrawn="1"/>
          </p:nvSpPr>
          <p:spPr bwMode="auto">
            <a:xfrm>
              <a:off x="2865438" y="1285875"/>
              <a:ext cx="15875" cy="106363"/>
            </a:xfrm>
            <a:custGeom>
              <a:gdLst>
                <a:gd name="T0" fmla="*/ 6 w 10"/>
                <a:gd name="T1" fmla="*/ 67 h 67"/>
                <a:gd name="T2" fmla="*/ 4 w 10"/>
                <a:gd name="T3" fmla="*/ 67 h 67"/>
                <a:gd name="T4" fmla="*/ 0 w 10"/>
                <a:gd name="T5" fmla="*/ 63 h 67"/>
                <a:gd name="T6" fmla="*/ 0 w 10"/>
                <a:gd name="T7" fmla="*/ 4 h 67"/>
                <a:gd name="T8" fmla="*/ 4 w 10"/>
                <a:gd name="T9" fmla="*/ 0 h 67"/>
                <a:gd name="T10" fmla="*/ 6 w 10"/>
                <a:gd name="T11" fmla="*/ 0 h 67"/>
                <a:gd name="T12" fmla="*/ 10 w 10"/>
                <a:gd name="T13" fmla="*/ 4 h 67"/>
                <a:gd name="T14" fmla="*/ 10 w 10"/>
                <a:gd name="T15" fmla="*/ 63 h 67"/>
                <a:gd name="T16" fmla="*/ 6 w 10"/>
                <a:gd name="T17" fmla="*/ 6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67">
                  <a:moveTo>
                    <a:pt x="6" y="67"/>
                  </a:moveTo>
                  <a:cubicBezTo>
                    <a:pt x="4" y="67"/>
                    <a:pt x="4" y="67"/>
                    <a:pt x="4" y="67"/>
                  </a:cubicBezTo>
                  <a:cubicBezTo>
                    <a:pt x="2" y="67"/>
                    <a:pt x="0" y="65"/>
                    <a:pt x="0" y="6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8" y="67"/>
                    <a:pt x="6" y="67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5" name="Freeform 53"/>
            <p:cNvSpPr/>
            <p:nvPr userDrawn="1"/>
          </p:nvSpPr>
          <p:spPr bwMode="auto">
            <a:xfrm>
              <a:off x="3321051" y="1263650"/>
              <a:ext cx="15875" cy="122238"/>
            </a:xfrm>
            <a:custGeom>
              <a:gdLst>
                <a:gd name="T0" fmla="*/ 6 w 10"/>
                <a:gd name="T1" fmla="*/ 77 h 77"/>
                <a:gd name="T2" fmla="*/ 4 w 10"/>
                <a:gd name="T3" fmla="*/ 77 h 77"/>
                <a:gd name="T4" fmla="*/ 0 w 10"/>
                <a:gd name="T5" fmla="*/ 73 h 77"/>
                <a:gd name="T6" fmla="*/ 0 w 10"/>
                <a:gd name="T7" fmla="*/ 5 h 77"/>
                <a:gd name="T8" fmla="*/ 4 w 10"/>
                <a:gd name="T9" fmla="*/ 0 h 77"/>
                <a:gd name="T10" fmla="*/ 6 w 10"/>
                <a:gd name="T11" fmla="*/ 0 h 77"/>
                <a:gd name="T12" fmla="*/ 10 w 10"/>
                <a:gd name="T13" fmla="*/ 5 h 77"/>
                <a:gd name="T14" fmla="*/ 10 w 10"/>
                <a:gd name="T15" fmla="*/ 73 h 77"/>
                <a:gd name="T16" fmla="*/ 6 w 10"/>
                <a:gd name="T17" fmla="*/ 77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7">
                  <a:moveTo>
                    <a:pt x="6" y="7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5"/>
                    <a:pt x="8" y="77"/>
                    <a:pt x="6" y="77"/>
                  </a:cubicBezTo>
                </a:path>
              </a:pathLst>
            </a:custGeom>
            <a:solidFill>
              <a:srgbClr val="DFD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6" name="Freeform 54"/>
            <p:cNvSpPr/>
            <p:nvPr userDrawn="1"/>
          </p:nvSpPr>
          <p:spPr bwMode="auto">
            <a:xfrm>
              <a:off x="3657601" y="1246188"/>
              <a:ext cx="17463" cy="139700"/>
            </a:xfrm>
            <a:custGeom>
              <a:gdLst>
                <a:gd name="T0" fmla="*/ 6 w 11"/>
                <a:gd name="T1" fmla="*/ 88 h 88"/>
                <a:gd name="T2" fmla="*/ 5 w 11"/>
                <a:gd name="T3" fmla="*/ 88 h 88"/>
                <a:gd name="T4" fmla="*/ 0 w 11"/>
                <a:gd name="T5" fmla="*/ 84 h 88"/>
                <a:gd name="T6" fmla="*/ 0 w 11"/>
                <a:gd name="T7" fmla="*/ 4 h 88"/>
                <a:gd name="T8" fmla="*/ 5 w 11"/>
                <a:gd name="T9" fmla="*/ 0 h 88"/>
                <a:gd name="T10" fmla="*/ 6 w 11"/>
                <a:gd name="T11" fmla="*/ 0 h 88"/>
                <a:gd name="T12" fmla="*/ 11 w 11"/>
                <a:gd name="T13" fmla="*/ 4 h 88"/>
                <a:gd name="T14" fmla="*/ 11 w 11"/>
                <a:gd name="T15" fmla="*/ 84 h 88"/>
                <a:gd name="T16" fmla="*/ 6 w 11"/>
                <a:gd name="T17" fmla="*/ 88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8">
                  <a:moveTo>
                    <a:pt x="6" y="88"/>
                  </a:moveTo>
                  <a:cubicBezTo>
                    <a:pt x="5" y="88"/>
                    <a:pt x="5" y="88"/>
                    <a:pt x="5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6"/>
                    <a:pt x="9" y="88"/>
                    <a:pt x="6" y="88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7" name="Freeform 55"/>
            <p:cNvSpPr/>
            <p:nvPr userDrawn="1"/>
          </p:nvSpPr>
          <p:spPr bwMode="auto">
            <a:xfrm>
              <a:off x="3995738" y="1222375"/>
              <a:ext cx="15875" cy="161925"/>
            </a:xfrm>
            <a:custGeom>
              <a:gdLst>
                <a:gd name="T0" fmla="*/ 4 w 10"/>
                <a:gd name="T1" fmla="*/ 102 h 102"/>
                <a:gd name="T2" fmla="*/ 6 w 10"/>
                <a:gd name="T3" fmla="*/ 102 h 102"/>
                <a:gd name="T4" fmla="*/ 10 w 10"/>
                <a:gd name="T5" fmla="*/ 97 h 102"/>
                <a:gd name="T6" fmla="*/ 10 w 10"/>
                <a:gd name="T7" fmla="*/ 4 h 102"/>
                <a:gd name="T8" fmla="*/ 6 w 10"/>
                <a:gd name="T9" fmla="*/ 0 h 102"/>
                <a:gd name="T10" fmla="*/ 4 w 10"/>
                <a:gd name="T11" fmla="*/ 0 h 102"/>
                <a:gd name="T12" fmla="*/ 0 w 10"/>
                <a:gd name="T13" fmla="*/ 4 h 102"/>
                <a:gd name="T14" fmla="*/ 0 w 10"/>
                <a:gd name="T15" fmla="*/ 97 h 102"/>
                <a:gd name="T16" fmla="*/ 4 w 10"/>
                <a:gd name="T17" fmla="*/ 102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2">
                  <a:moveTo>
                    <a:pt x="4" y="102"/>
                  </a:moveTo>
                  <a:cubicBezTo>
                    <a:pt x="6" y="102"/>
                    <a:pt x="6" y="102"/>
                    <a:pt x="6" y="102"/>
                  </a:cubicBezTo>
                  <a:cubicBezTo>
                    <a:pt x="8" y="102"/>
                    <a:pt x="10" y="100"/>
                    <a:pt x="10" y="97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1" y="102"/>
                    <a:pt x="4" y="102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8" name="Freeform 56"/>
            <p:cNvSpPr/>
            <p:nvPr userDrawn="1"/>
          </p:nvSpPr>
          <p:spPr bwMode="auto">
            <a:xfrm>
              <a:off x="4329113" y="1211263"/>
              <a:ext cx="15875" cy="165100"/>
            </a:xfrm>
            <a:custGeom>
              <a:gdLst>
                <a:gd name="T0" fmla="*/ 6 w 10"/>
                <a:gd name="T1" fmla="*/ 104 h 104"/>
                <a:gd name="T2" fmla="*/ 4 w 10"/>
                <a:gd name="T3" fmla="*/ 104 h 104"/>
                <a:gd name="T4" fmla="*/ 0 w 10"/>
                <a:gd name="T5" fmla="*/ 100 h 104"/>
                <a:gd name="T6" fmla="*/ 0 w 10"/>
                <a:gd name="T7" fmla="*/ 4 h 104"/>
                <a:gd name="T8" fmla="*/ 4 w 10"/>
                <a:gd name="T9" fmla="*/ 0 h 104"/>
                <a:gd name="T10" fmla="*/ 6 w 10"/>
                <a:gd name="T11" fmla="*/ 0 h 104"/>
                <a:gd name="T12" fmla="*/ 10 w 10"/>
                <a:gd name="T13" fmla="*/ 4 h 104"/>
                <a:gd name="T14" fmla="*/ 10 w 10"/>
                <a:gd name="T15" fmla="*/ 100 h 104"/>
                <a:gd name="T16" fmla="*/ 6 w 10"/>
                <a:gd name="T17" fmla="*/ 104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4">
                  <a:moveTo>
                    <a:pt x="6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2"/>
                    <a:pt x="8" y="104"/>
                    <a:pt x="6" y="104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9" name="Freeform 57"/>
            <p:cNvSpPr/>
            <p:nvPr userDrawn="1"/>
          </p:nvSpPr>
          <p:spPr bwMode="auto">
            <a:xfrm>
              <a:off x="2489201" y="1592263"/>
              <a:ext cx="184150" cy="314325"/>
            </a:xfrm>
            <a:custGeom>
              <a:gdLst>
                <a:gd name="T0" fmla="*/ 72 w 116"/>
                <a:gd name="T1" fmla="*/ 0 h 198"/>
                <a:gd name="T2" fmla="*/ 72 w 116"/>
                <a:gd name="T3" fmla="*/ 85 h 198"/>
                <a:gd name="T4" fmla="*/ 72 w 116"/>
                <a:gd name="T5" fmla="*/ 85 h 198"/>
                <a:gd name="T6" fmla="*/ 81 w 116"/>
                <a:gd name="T7" fmla="*/ 87 h 198"/>
                <a:gd name="T8" fmla="*/ 91 w 116"/>
                <a:gd name="T9" fmla="*/ 86 h 198"/>
                <a:gd name="T10" fmla="*/ 116 w 116"/>
                <a:gd name="T11" fmla="*/ 147 h 198"/>
                <a:gd name="T12" fmla="*/ 94 w 116"/>
                <a:gd name="T13" fmla="*/ 82 h 198"/>
                <a:gd name="T14" fmla="*/ 95 w 116"/>
                <a:gd name="T15" fmla="*/ 81 h 198"/>
                <a:gd name="T16" fmla="*/ 104 w 116"/>
                <a:gd name="T17" fmla="*/ 143 h 198"/>
                <a:gd name="T18" fmla="*/ 111 w 116"/>
                <a:gd name="T19" fmla="*/ 9 h 198"/>
                <a:gd name="T20" fmla="*/ 72 w 116"/>
                <a:gd name="T21" fmla="*/ 0 h 1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98">
                  <a:moveTo>
                    <a:pt x="72" y="0"/>
                  </a:moveTo>
                  <a:cubicBezTo>
                    <a:pt x="72" y="0"/>
                    <a:pt x="0" y="198"/>
                    <a:pt x="72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5" y="85"/>
                    <a:pt x="78" y="86"/>
                    <a:pt x="81" y="87"/>
                  </a:cubicBezTo>
                  <a:cubicBezTo>
                    <a:pt x="84" y="86"/>
                    <a:pt x="88" y="85"/>
                    <a:pt x="91" y="86"/>
                  </a:cubicBezTo>
                  <a:cubicBezTo>
                    <a:pt x="92" y="85"/>
                    <a:pt x="115" y="148"/>
                    <a:pt x="116" y="14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2"/>
                    <a:pt x="95" y="82"/>
                    <a:pt x="95" y="81"/>
                  </a:cubicBezTo>
                  <a:cubicBezTo>
                    <a:pt x="94" y="79"/>
                    <a:pt x="105" y="146"/>
                    <a:pt x="104" y="143"/>
                  </a:cubicBezTo>
                  <a:cubicBezTo>
                    <a:pt x="104" y="128"/>
                    <a:pt x="111" y="9"/>
                    <a:pt x="111" y="9"/>
                  </a:cubicBezTo>
                  <a:cubicBezTo>
                    <a:pt x="74" y="4"/>
                    <a:pt x="72" y="0"/>
                    <a:pt x="72" y="0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0" name="Freeform 58"/>
            <p:cNvSpPr/>
            <p:nvPr userDrawn="1"/>
          </p:nvSpPr>
          <p:spPr bwMode="auto">
            <a:xfrm>
              <a:off x="3186113" y="1298575"/>
              <a:ext cx="246063" cy="446088"/>
            </a:xfrm>
            <a:custGeom>
              <a:gdLst>
                <a:gd name="T0" fmla="*/ 83 w 155"/>
                <a:gd name="T1" fmla="*/ 22 h 281"/>
                <a:gd name="T2" fmla="*/ 75 w 155"/>
                <a:gd name="T3" fmla="*/ 34 h 281"/>
                <a:gd name="T4" fmla="*/ 56 w 155"/>
                <a:gd name="T5" fmla="*/ 48 h 281"/>
                <a:gd name="T6" fmla="*/ 53 w 155"/>
                <a:gd name="T7" fmla="*/ 47 h 281"/>
                <a:gd name="T8" fmla="*/ 41 w 155"/>
                <a:gd name="T9" fmla="*/ 49 h 281"/>
                <a:gd name="T10" fmla="*/ 36 w 155"/>
                <a:gd name="T11" fmla="*/ 48 h 281"/>
                <a:gd name="T12" fmla="*/ 32 w 155"/>
                <a:gd name="T13" fmla="*/ 49 h 281"/>
                <a:gd name="T14" fmla="*/ 30 w 155"/>
                <a:gd name="T15" fmla="*/ 49 h 281"/>
                <a:gd name="T16" fmla="*/ 45 w 155"/>
                <a:gd name="T17" fmla="*/ 83 h 281"/>
                <a:gd name="T18" fmla="*/ 77 w 155"/>
                <a:gd name="T19" fmla="*/ 123 h 281"/>
                <a:gd name="T20" fmla="*/ 29 w 155"/>
                <a:gd name="T21" fmla="*/ 247 h 281"/>
                <a:gd name="T22" fmla="*/ 82 w 155"/>
                <a:gd name="T23" fmla="*/ 272 h 281"/>
                <a:gd name="T24" fmla="*/ 123 w 155"/>
                <a:gd name="T25" fmla="*/ 138 h 281"/>
                <a:gd name="T26" fmla="*/ 154 w 155"/>
                <a:gd name="T27" fmla="*/ 50 h 281"/>
                <a:gd name="T28" fmla="*/ 83 w 155"/>
                <a:gd name="T29" fmla="*/ 22 h 2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281">
                  <a:moveTo>
                    <a:pt x="83" y="22"/>
                  </a:moveTo>
                  <a:cubicBezTo>
                    <a:pt x="81" y="27"/>
                    <a:pt x="78" y="30"/>
                    <a:pt x="75" y="34"/>
                  </a:cubicBezTo>
                  <a:cubicBezTo>
                    <a:pt x="70" y="42"/>
                    <a:pt x="61" y="48"/>
                    <a:pt x="56" y="48"/>
                  </a:cubicBezTo>
                  <a:cubicBezTo>
                    <a:pt x="55" y="48"/>
                    <a:pt x="54" y="48"/>
                    <a:pt x="53" y="47"/>
                  </a:cubicBezTo>
                  <a:cubicBezTo>
                    <a:pt x="50" y="48"/>
                    <a:pt x="46" y="49"/>
                    <a:pt x="41" y="49"/>
                  </a:cubicBezTo>
                  <a:cubicBezTo>
                    <a:pt x="40" y="49"/>
                    <a:pt x="38" y="49"/>
                    <a:pt x="36" y="48"/>
                  </a:cubicBezTo>
                  <a:cubicBezTo>
                    <a:pt x="35" y="49"/>
                    <a:pt x="34" y="49"/>
                    <a:pt x="32" y="49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30" y="57"/>
                    <a:pt x="34" y="69"/>
                    <a:pt x="45" y="83"/>
                  </a:cubicBezTo>
                  <a:cubicBezTo>
                    <a:pt x="63" y="107"/>
                    <a:pt x="77" y="123"/>
                    <a:pt x="77" y="123"/>
                  </a:cubicBezTo>
                  <a:cubicBezTo>
                    <a:pt x="77" y="123"/>
                    <a:pt x="58" y="212"/>
                    <a:pt x="29" y="247"/>
                  </a:cubicBezTo>
                  <a:cubicBezTo>
                    <a:pt x="0" y="281"/>
                    <a:pt x="73" y="267"/>
                    <a:pt x="82" y="272"/>
                  </a:cubicBezTo>
                  <a:cubicBezTo>
                    <a:pt x="82" y="272"/>
                    <a:pt x="118" y="188"/>
                    <a:pt x="123" y="138"/>
                  </a:cubicBezTo>
                  <a:cubicBezTo>
                    <a:pt x="123" y="138"/>
                    <a:pt x="153" y="76"/>
                    <a:pt x="154" y="50"/>
                  </a:cubicBezTo>
                  <a:cubicBezTo>
                    <a:pt x="155" y="34"/>
                    <a:pt x="107" y="0"/>
                    <a:pt x="83" y="22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1" name="Freeform 59"/>
            <p:cNvSpPr/>
            <p:nvPr userDrawn="1"/>
          </p:nvSpPr>
          <p:spPr bwMode="auto">
            <a:xfrm>
              <a:off x="2509838" y="3625850"/>
              <a:ext cx="195263" cy="201613"/>
            </a:xfrm>
            <a:custGeom>
              <a:gdLst>
                <a:gd name="T0" fmla="*/ 27 w 123"/>
                <a:gd name="T1" fmla="*/ 9 h 127"/>
                <a:gd name="T2" fmla="*/ 1 w 123"/>
                <a:gd name="T3" fmla="*/ 107 h 127"/>
                <a:gd name="T4" fmla="*/ 95 w 123"/>
                <a:gd name="T5" fmla="*/ 121 h 127"/>
                <a:gd name="T6" fmla="*/ 115 w 123"/>
                <a:gd name="T7" fmla="*/ 19 h 127"/>
                <a:gd name="T8" fmla="*/ 27 w 123"/>
                <a:gd name="T9" fmla="*/ 9 h 1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7">
                  <a:moveTo>
                    <a:pt x="27" y="9"/>
                  </a:moveTo>
                  <a:cubicBezTo>
                    <a:pt x="27" y="9"/>
                    <a:pt x="3" y="87"/>
                    <a:pt x="1" y="107"/>
                  </a:cubicBezTo>
                  <a:cubicBezTo>
                    <a:pt x="0" y="126"/>
                    <a:pt x="87" y="127"/>
                    <a:pt x="95" y="121"/>
                  </a:cubicBezTo>
                  <a:cubicBezTo>
                    <a:pt x="104" y="115"/>
                    <a:pt x="123" y="22"/>
                    <a:pt x="115" y="19"/>
                  </a:cubicBezTo>
                  <a:cubicBezTo>
                    <a:pt x="107" y="17"/>
                    <a:pt x="29" y="0"/>
                    <a:pt x="27" y="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2" name="Freeform 60"/>
            <p:cNvSpPr/>
            <p:nvPr userDrawn="1"/>
          </p:nvSpPr>
          <p:spPr bwMode="auto">
            <a:xfrm>
              <a:off x="2541588" y="2549525"/>
              <a:ext cx="277813" cy="1152525"/>
            </a:xfrm>
            <a:custGeom>
              <a:gdLst>
                <a:gd name="T0" fmla="*/ 0 w 175"/>
                <a:gd name="T1" fmla="*/ 693 h 726"/>
                <a:gd name="T2" fmla="*/ 39 w 175"/>
                <a:gd name="T3" fmla="*/ 716 h 726"/>
                <a:gd name="T4" fmla="*/ 95 w 175"/>
                <a:gd name="T5" fmla="*/ 699 h 726"/>
                <a:gd name="T6" fmla="*/ 175 w 175"/>
                <a:gd name="T7" fmla="*/ 124 h 726"/>
                <a:gd name="T8" fmla="*/ 53 w 175"/>
                <a:gd name="T9" fmla="*/ 38 h 726"/>
                <a:gd name="T10" fmla="*/ 69 w 175"/>
                <a:gd name="T11" fmla="*/ 353 h 726"/>
                <a:gd name="T12" fmla="*/ 0 w 175"/>
                <a:gd name="T13" fmla="*/ 693 h 7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26">
                  <a:moveTo>
                    <a:pt x="0" y="693"/>
                  </a:moveTo>
                  <a:cubicBezTo>
                    <a:pt x="0" y="693"/>
                    <a:pt x="14" y="707"/>
                    <a:pt x="39" y="716"/>
                  </a:cubicBezTo>
                  <a:cubicBezTo>
                    <a:pt x="63" y="726"/>
                    <a:pt x="95" y="699"/>
                    <a:pt x="95" y="699"/>
                  </a:cubicBezTo>
                  <a:cubicBezTo>
                    <a:pt x="129" y="620"/>
                    <a:pt x="175" y="124"/>
                    <a:pt x="175" y="124"/>
                  </a:cubicBezTo>
                  <a:cubicBezTo>
                    <a:pt x="175" y="124"/>
                    <a:pt x="62" y="0"/>
                    <a:pt x="53" y="38"/>
                  </a:cubicBezTo>
                  <a:cubicBezTo>
                    <a:pt x="44" y="77"/>
                    <a:pt x="83" y="249"/>
                    <a:pt x="69" y="353"/>
                  </a:cubicBezTo>
                  <a:lnTo>
                    <a:pt x="0" y="6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3" name="Freeform 61"/>
            <p:cNvSpPr/>
            <p:nvPr userDrawn="1"/>
          </p:nvSpPr>
          <p:spPr bwMode="auto">
            <a:xfrm>
              <a:off x="2636838" y="3627438"/>
              <a:ext cx="333375" cy="207963"/>
            </a:xfrm>
            <a:custGeom>
              <a:gdLst>
                <a:gd name="T0" fmla="*/ 97 w 211"/>
                <a:gd name="T1" fmla="*/ 19 h 131"/>
                <a:gd name="T2" fmla="*/ 136 w 211"/>
                <a:gd name="T3" fmla="*/ 81 h 131"/>
                <a:gd name="T4" fmla="*/ 206 w 211"/>
                <a:gd name="T5" fmla="*/ 85 h 131"/>
                <a:gd name="T6" fmla="*/ 211 w 211"/>
                <a:gd name="T7" fmla="*/ 119 h 131"/>
                <a:gd name="T8" fmla="*/ 105 w 211"/>
                <a:gd name="T9" fmla="*/ 129 h 131"/>
                <a:gd name="T10" fmla="*/ 2 w 211"/>
                <a:gd name="T11" fmla="*/ 120 h 131"/>
                <a:gd name="T12" fmla="*/ 28 w 211"/>
                <a:gd name="T13" fmla="*/ 14 h 131"/>
                <a:gd name="T14" fmla="*/ 97 w 211"/>
                <a:gd name="T15" fmla="*/ 19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31">
                  <a:moveTo>
                    <a:pt x="97" y="19"/>
                  </a:moveTo>
                  <a:cubicBezTo>
                    <a:pt x="97" y="19"/>
                    <a:pt x="128" y="76"/>
                    <a:pt x="136" y="81"/>
                  </a:cubicBezTo>
                  <a:cubicBezTo>
                    <a:pt x="144" y="86"/>
                    <a:pt x="201" y="81"/>
                    <a:pt x="206" y="85"/>
                  </a:cubicBezTo>
                  <a:cubicBezTo>
                    <a:pt x="211" y="90"/>
                    <a:pt x="211" y="119"/>
                    <a:pt x="211" y="119"/>
                  </a:cubicBezTo>
                  <a:cubicBezTo>
                    <a:pt x="198" y="124"/>
                    <a:pt x="130" y="129"/>
                    <a:pt x="105" y="129"/>
                  </a:cubicBezTo>
                  <a:cubicBezTo>
                    <a:pt x="80" y="128"/>
                    <a:pt x="17" y="131"/>
                    <a:pt x="2" y="120"/>
                  </a:cubicBezTo>
                  <a:cubicBezTo>
                    <a:pt x="0" y="113"/>
                    <a:pt x="22" y="24"/>
                    <a:pt x="28" y="14"/>
                  </a:cubicBezTo>
                  <a:cubicBezTo>
                    <a:pt x="34" y="5"/>
                    <a:pt x="94" y="0"/>
                    <a:pt x="97" y="1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4" name="Freeform 62"/>
            <p:cNvSpPr/>
            <p:nvPr userDrawn="1"/>
          </p:nvSpPr>
          <p:spPr bwMode="auto">
            <a:xfrm>
              <a:off x="2609851" y="2543175"/>
              <a:ext cx="388938" cy="1184275"/>
            </a:xfrm>
            <a:custGeom>
              <a:gdLst>
                <a:gd name="T0" fmla="*/ 245 w 246"/>
                <a:gd name="T1" fmla="*/ 19 h 746"/>
                <a:gd name="T2" fmla="*/ 225 w 246"/>
                <a:gd name="T3" fmla="*/ 403 h 746"/>
                <a:gd name="T4" fmla="*/ 144 w 246"/>
                <a:gd name="T5" fmla="*/ 664 h 746"/>
                <a:gd name="T6" fmla="*/ 142 w 246"/>
                <a:gd name="T7" fmla="*/ 689 h 746"/>
                <a:gd name="T8" fmla="*/ 118 w 246"/>
                <a:gd name="T9" fmla="*/ 735 h 746"/>
                <a:gd name="T10" fmla="*/ 34 w 246"/>
                <a:gd name="T11" fmla="*/ 719 h 746"/>
                <a:gd name="T12" fmla="*/ 72 w 246"/>
                <a:gd name="T13" fmla="*/ 562 h 746"/>
                <a:gd name="T14" fmla="*/ 106 w 246"/>
                <a:gd name="T15" fmla="*/ 136 h 746"/>
                <a:gd name="T16" fmla="*/ 14 w 246"/>
                <a:gd name="T17" fmla="*/ 63 h 746"/>
                <a:gd name="T18" fmla="*/ 0 w 246"/>
                <a:gd name="T19" fmla="*/ 4 h 746"/>
                <a:gd name="T20" fmla="*/ 245 w 246"/>
                <a:gd name="T21" fmla="*/ 19 h 7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6" h="746">
                  <a:moveTo>
                    <a:pt x="245" y="19"/>
                  </a:moveTo>
                  <a:cubicBezTo>
                    <a:pt x="245" y="19"/>
                    <a:pt x="246" y="333"/>
                    <a:pt x="225" y="403"/>
                  </a:cubicBezTo>
                  <a:cubicBezTo>
                    <a:pt x="204" y="473"/>
                    <a:pt x="149" y="649"/>
                    <a:pt x="144" y="664"/>
                  </a:cubicBezTo>
                  <a:cubicBezTo>
                    <a:pt x="144" y="664"/>
                    <a:pt x="144" y="681"/>
                    <a:pt x="142" y="689"/>
                  </a:cubicBezTo>
                  <a:cubicBezTo>
                    <a:pt x="141" y="698"/>
                    <a:pt x="127" y="729"/>
                    <a:pt x="118" y="735"/>
                  </a:cubicBezTo>
                  <a:cubicBezTo>
                    <a:pt x="109" y="742"/>
                    <a:pt x="47" y="746"/>
                    <a:pt x="34" y="719"/>
                  </a:cubicBezTo>
                  <a:cubicBezTo>
                    <a:pt x="34" y="719"/>
                    <a:pt x="61" y="607"/>
                    <a:pt x="72" y="562"/>
                  </a:cubicBezTo>
                  <a:cubicBezTo>
                    <a:pt x="83" y="517"/>
                    <a:pt x="111" y="238"/>
                    <a:pt x="106" y="136"/>
                  </a:cubicBezTo>
                  <a:cubicBezTo>
                    <a:pt x="106" y="136"/>
                    <a:pt x="24" y="91"/>
                    <a:pt x="14" y="63"/>
                  </a:cubicBezTo>
                  <a:cubicBezTo>
                    <a:pt x="5" y="38"/>
                    <a:pt x="0" y="8"/>
                    <a:pt x="0" y="4"/>
                  </a:cubicBezTo>
                  <a:cubicBezTo>
                    <a:pt x="0" y="0"/>
                    <a:pt x="245" y="19"/>
                    <a:pt x="245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5" name="Freeform 63"/>
            <p:cNvSpPr/>
            <p:nvPr userDrawn="1"/>
          </p:nvSpPr>
          <p:spPr bwMode="auto">
            <a:xfrm>
              <a:off x="2424113" y="1554163"/>
              <a:ext cx="957263" cy="1116013"/>
            </a:xfrm>
            <a:custGeom>
              <a:gdLst>
                <a:gd name="T0" fmla="*/ 97 w 604"/>
                <a:gd name="T1" fmla="*/ 650 h 703"/>
                <a:gd name="T2" fmla="*/ 94 w 604"/>
                <a:gd name="T3" fmla="*/ 384 h 703"/>
                <a:gd name="T4" fmla="*/ 28 w 604"/>
                <a:gd name="T5" fmla="*/ 102 h 703"/>
                <a:gd name="T6" fmla="*/ 82 w 604"/>
                <a:gd name="T7" fmla="*/ 102 h 703"/>
                <a:gd name="T8" fmla="*/ 167 w 604"/>
                <a:gd name="T9" fmla="*/ 106 h 703"/>
                <a:gd name="T10" fmla="*/ 234 w 604"/>
                <a:gd name="T11" fmla="*/ 113 h 703"/>
                <a:gd name="T12" fmla="*/ 390 w 604"/>
                <a:gd name="T13" fmla="*/ 196 h 703"/>
                <a:gd name="T14" fmla="*/ 529 w 604"/>
                <a:gd name="T15" fmla="*/ 20 h 703"/>
                <a:gd name="T16" fmla="*/ 602 w 604"/>
                <a:gd name="T17" fmla="*/ 30 h 703"/>
                <a:gd name="T18" fmla="*/ 482 w 604"/>
                <a:gd name="T19" fmla="*/ 258 h 703"/>
                <a:gd name="T20" fmla="*/ 313 w 604"/>
                <a:gd name="T21" fmla="*/ 267 h 703"/>
                <a:gd name="T22" fmla="*/ 374 w 604"/>
                <a:gd name="T23" fmla="*/ 666 h 703"/>
                <a:gd name="T24" fmla="*/ 97 w 604"/>
                <a:gd name="T25" fmla="*/ 650 h 7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703">
                  <a:moveTo>
                    <a:pt x="97" y="650"/>
                  </a:moveTo>
                  <a:cubicBezTo>
                    <a:pt x="97" y="650"/>
                    <a:pt x="125" y="491"/>
                    <a:pt x="94" y="384"/>
                  </a:cubicBezTo>
                  <a:cubicBezTo>
                    <a:pt x="63" y="276"/>
                    <a:pt x="0" y="152"/>
                    <a:pt x="28" y="102"/>
                  </a:cubicBezTo>
                  <a:cubicBezTo>
                    <a:pt x="28" y="102"/>
                    <a:pt x="52" y="96"/>
                    <a:pt x="82" y="102"/>
                  </a:cubicBezTo>
                  <a:cubicBezTo>
                    <a:pt x="112" y="108"/>
                    <a:pt x="167" y="106"/>
                    <a:pt x="167" y="106"/>
                  </a:cubicBezTo>
                  <a:cubicBezTo>
                    <a:pt x="167" y="106"/>
                    <a:pt x="221" y="109"/>
                    <a:pt x="234" y="113"/>
                  </a:cubicBezTo>
                  <a:cubicBezTo>
                    <a:pt x="248" y="116"/>
                    <a:pt x="336" y="187"/>
                    <a:pt x="390" y="196"/>
                  </a:cubicBezTo>
                  <a:cubicBezTo>
                    <a:pt x="443" y="205"/>
                    <a:pt x="518" y="41"/>
                    <a:pt x="529" y="20"/>
                  </a:cubicBezTo>
                  <a:cubicBezTo>
                    <a:pt x="540" y="0"/>
                    <a:pt x="600" y="11"/>
                    <a:pt x="602" y="30"/>
                  </a:cubicBezTo>
                  <a:cubicBezTo>
                    <a:pt x="604" y="50"/>
                    <a:pt x="546" y="224"/>
                    <a:pt x="482" y="258"/>
                  </a:cubicBezTo>
                  <a:cubicBezTo>
                    <a:pt x="418" y="291"/>
                    <a:pt x="313" y="267"/>
                    <a:pt x="313" y="267"/>
                  </a:cubicBezTo>
                  <a:cubicBezTo>
                    <a:pt x="313" y="267"/>
                    <a:pt x="394" y="482"/>
                    <a:pt x="374" y="666"/>
                  </a:cubicBezTo>
                  <a:cubicBezTo>
                    <a:pt x="374" y="666"/>
                    <a:pt x="227" y="703"/>
                    <a:pt x="97" y="6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6" name="Freeform 64"/>
            <p:cNvSpPr/>
            <p:nvPr userDrawn="1"/>
          </p:nvSpPr>
          <p:spPr bwMode="auto">
            <a:xfrm>
              <a:off x="2503488" y="1670050"/>
              <a:ext cx="219075" cy="93663"/>
            </a:xfrm>
            <a:custGeom>
              <a:gdLst>
                <a:gd name="T0" fmla="*/ 138 w 138"/>
                <a:gd name="T1" fmla="*/ 34 h 59"/>
                <a:gd name="T2" fmla="*/ 125 w 138"/>
                <a:gd name="T3" fmla="*/ 2 h 59"/>
                <a:gd name="T4" fmla="*/ 3 w 138"/>
                <a:gd name="T5" fmla="*/ 2 h 59"/>
                <a:gd name="T6" fmla="*/ 3 w 138"/>
                <a:gd name="T7" fmla="*/ 31 h 59"/>
                <a:gd name="T8" fmla="*/ 138 w 138"/>
                <a:gd name="T9" fmla="*/ 34 h 5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59">
                  <a:moveTo>
                    <a:pt x="138" y="34"/>
                  </a:moveTo>
                  <a:cubicBezTo>
                    <a:pt x="138" y="34"/>
                    <a:pt x="129" y="4"/>
                    <a:pt x="125" y="2"/>
                  </a:cubicBezTo>
                  <a:cubicBezTo>
                    <a:pt x="121" y="0"/>
                    <a:pt x="30" y="13"/>
                    <a:pt x="3" y="2"/>
                  </a:cubicBezTo>
                  <a:cubicBezTo>
                    <a:pt x="3" y="2"/>
                    <a:pt x="0" y="18"/>
                    <a:pt x="3" y="31"/>
                  </a:cubicBezTo>
                  <a:cubicBezTo>
                    <a:pt x="3" y="31"/>
                    <a:pt x="35" y="59"/>
                    <a:pt x="138" y="34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7" name="Freeform 65"/>
            <p:cNvSpPr/>
            <p:nvPr userDrawn="1"/>
          </p:nvSpPr>
          <p:spPr bwMode="auto">
            <a:xfrm>
              <a:off x="2859088" y="1362075"/>
              <a:ext cx="265113" cy="392113"/>
            </a:xfrm>
            <a:custGeom>
              <a:gdLst>
                <a:gd name="T0" fmla="*/ 72 w 168"/>
                <a:gd name="T1" fmla="*/ 14 h 247"/>
                <a:gd name="T2" fmla="*/ 33 w 168"/>
                <a:gd name="T3" fmla="*/ 4 h 247"/>
                <a:gd name="T4" fmla="*/ 45 w 168"/>
                <a:gd name="T5" fmla="*/ 49 h 247"/>
                <a:gd name="T6" fmla="*/ 78 w 168"/>
                <a:gd name="T7" fmla="*/ 89 h 247"/>
                <a:gd name="T8" fmla="*/ 29 w 168"/>
                <a:gd name="T9" fmla="*/ 213 h 247"/>
                <a:gd name="T10" fmla="*/ 83 w 168"/>
                <a:gd name="T11" fmla="*/ 238 h 247"/>
                <a:gd name="T12" fmla="*/ 123 w 168"/>
                <a:gd name="T13" fmla="*/ 104 h 247"/>
                <a:gd name="T14" fmla="*/ 168 w 168"/>
                <a:gd name="T15" fmla="*/ 11 h 247"/>
                <a:gd name="T16" fmla="*/ 72 w 168"/>
                <a:gd name="T17" fmla="*/ 14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246">
                  <a:moveTo>
                    <a:pt x="72" y="14"/>
                  </a:moveTo>
                  <a:cubicBezTo>
                    <a:pt x="49" y="15"/>
                    <a:pt x="38" y="0"/>
                    <a:pt x="33" y="4"/>
                  </a:cubicBezTo>
                  <a:cubicBezTo>
                    <a:pt x="28" y="8"/>
                    <a:pt x="27" y="25"/>
                    <a:pt x="45" y="49"/>
                  </a:cubicBezTo>
                  <a:cubicBezTo>
                    <a:pt x="64" y="73"/>
                    <a:pt x="78" y="89"/>
                    <a:pt x="78" y="89"/>
                  </a:cubicBezTo>
                  <a:cubicBezTo>
                    <a:pt x="78" y="89"/>
                    <a:pt x="58" y="178"/>
                    <a:pt x="29" y="213"/>
                  </a:cubicBezTo>
                  <a:cubicBezTo>
                    <a:pt x="0" y="247"/>
                    <a:pt x="73" y="233"/>
                    <a:pt x="83" y="238"/>
                  </a:cubicBezTo>
                  <a:cubicBezTo>
                    <a:pt x="83" y="238"/>
                    <a:pt x="118" y="154"/>
                    <a:pt x="123" y="104"/>
                  </a:cubicBezTo>
                  <a:cubicBezTo>
                    <a:pt x="123" y="104"/>
                    <a:pt x="164" y="26"/>
                    <a:pt x="168" y="11"/>
                  </a:cubicBezTo>
                  <a:cubicBezTo>
                    <a:pt x="136" y="14"/>
                    <a:pt x="104" y="12"/>
                    <a:pt x="72" y="14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8" name="Freeform 66"/>
            <p:cNvSpPr/>
            <p:nvPr userDrawn="1"/>
          </p:nvSpPr>
          <p:spPr bwMode="auto">
            <a:xfrm>
              <a:off x="2508251" y="1582738"/>
              <a:ext cx="538163" cy="447675"/>
            </a:xfrm>
            <a:custGeom>
              <a:gdLst>
                <a:gd name="T0" fmla="*/ 338 w 340"/>
                <a:gd name="T1" fmla="*/ 31 h 282"/>
                <a:gd name="T2" fmla="*/ 265 w 340"/>
                <a:gd name="T3" fmla="*/ 21 h 282"/>
                <a:gd name="T4" fmla="*/ 126 w 340"/>
                <a:gd name="T5" fmla="*/ 196 h 282"/>
                <a:gd name="T6" fmla="*/ 0 w 340"/>
                <a:gd name="T7" fmla="*/ 131 h 282"/>
                <a:gd name="T8" fmla="*/ 27 w 340"/>
                <a:gd name="T9" fmla="*/ 183 h 282"/>
                <a:gd name="T10" fmla="*/ 70 w 340"/>
                <a:gd name="T11" fmla="*/ 271 h 282"/>
                <a:gd name="T12" fmla="*/ 218 w 340"/>
                <a:gd name="T13" fmla="*/ 258 h 282"/>
                <a:gd name="T14" fmla="*/ 338 w 340"/>
                <a:gd name="T15" fmla="*/ 31 h 2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282">
                  <a:moveTo>
                    <a:pt x="338" y="31"/>
                  </a:moveTo>
                  <a:cubicBezTo>
                    <a:pt x="336" y="11"/>
                    <a:pt x="277" y="0"/>
                    <a:pt x="265" y="21"/>
                  </a:cubicBezTo>
                  <a:cubicBezTo>
                    <a:pt x="254" y="41"/>
                    <a:pt x="180" y="206"/>
                    <a:pt x="126" y="196"/>
                  </a:cubicBezTo>
                  <a:cubicBezTo>
                    <a:pt x="88" y="190"/>
                    <a:pt x="34" y="153"/>
                    <a:pt x="0" y="131"/>
                  </a:cubicBezTo>
                  <a:cubicBezTo>
                    <a:pt x="9" y="148"/>
                    <a:pt x="17" y="166"/>
                    <a:pt x="27" y="183"/>
                  </a:cubicBezTo>
                  <a:cubicBezTo>
                    <a:pt x="44" y="211"/>
                    <a:pt x="58" y="241"/>
                    <a:pt x="70" y="271"/>
                  </a:cubicBezTo>
                  <a:cubicBezTo>
                    <a:pt x="103" y="276"/>
                    <a:pt x="171" y="282"/>
                    <a:pt x="218" y="258"/>
                  </a:cubicBezTo>
                  <a:cubicBezTo>
                    <a:pt x="282" y="224"/>
                    <a:pt x="340" y="50"/>
                    <a:pt x="338" y="3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9" name="Freeform 67"/>
            <p:cNvSpPr/>
            <p:nvPr userDrawn="1"/>
          </p:nvSpPr>
          <p:spPr bwMode="auto">
            <a:xfrm>
              <a:off x="2451101" y="1036638"/>
              <a:ext cx="415925" cy="622300"/>
            </a:xfrm>
            <a:custGeom>
              <a:gdLst>
                <a:gd name="T0" fmla="*/ 192 w 262"/>
                <a:gd name="T1" fmla="*/ 105 h 392"/>
                <a:gd name="T2" fmla="*/ 214 w 262"/>
                <a:gd name="T3" fmla="*/ 222 h 392"/>
                <a:gd name="T4" fmla="*/ 247 w 262"/>
                <a:gd name="T5" fmla="*/ 320 h 392"/>
                <a:gd name="T6" fmla="*/ 93 w 262"/>
                <a:gd name="T7" fmla="*/ 362 h 392"/>
                <a:gd name="T8" fmla="*/ 5 w 262"/>
                <a:gd name="T9" fmla="*/ 143 h 392"/>
                <a:gd name="T10" fmla="*/ 192 w 262"/>
                <a:gd name="T11" fmla="*/ 105 h 3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392">
                  <a:moveTo>
                    <a:pt x="192" y="105"/>
                  </a:moveTo>
                  <a:cubicBezTo>
                    <a:pt x="192" y="105"/>
                    <a:pt x="193" y="153"/>
                    <a:pt x="214" y="222"/>
                  </a:cubicBezTo>
                  <a:cubicBezTo>
                    <a:pt x="236" y="292"/>
                    <a:pt x="244" y="305"/>
                    <a:pt x="247" y="320"/>
                  </a:cubicBezTo>
                  <a:cubicBezTo>
                    <a:pt x="262" y="392"/>
                    <a:pt x="129" y="390"/>
                    <a:pt x="93" y="362"/>
                  </a:cubicBezTo>
                  <a:cubicBezTo>
                    <a:pt x="57" y="334"/>
                    <a:pt x="11" y="175"/>
                    <a:pt x="5" y="143"/>
                  </a:cubicBezTo>
                  <a:cubicBezTo>
                    <a:pt x="0" y="111"/>
                    <a:pt x="141" y="0"/>
                    <a:pt x="192" y="105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0" name="Freeform 68"/>
            <p:cNvSpPr/>
            <p:nvPr userDrawn="1"/>
          </p:nvSpPr>
          <p:spPr bwMode="auto">
            <a:xfrm>
              <a:off x="2293938" y="965200"/>
              <a:ext cx="590550" cy="644525"/>
            </a:xfrm>
            <a:custGeom>
              <a:gdLst>
                <a:gd name="T0" fmla="*/ 169 w 372"/>
                <a:gd name="T1" fmla="*/ 323 h 406"/>
                <a:gd name="T2" fmla="*/ 187 w 372"/>
                <a:gd name="T3" fmla="*/ 233 h 406"/>
                <a:gd name="T4" fmla="*/ 184 w 372"/>
                <a:gd name="T5" fmla="*/ 190 h 406"/>
                <a:gd name="T6" fmla="*/ 220 w 372"/>
                <a:gd name="T7" fmla="*/ 163 h 406"/>
                <a:gd name="T8" fmla="*/ 262 w 372"/>
                <a:gd name="T9" fmla="*/ 158 h 406"/>
                <a:gd name="T10" fmla="*/ 312 w 372"/>
                <a:gd name="T11" fmla="*/ 152 h 406"/>
                <a:gd name="T12" fmla="*/ 303 w 372"/>
                <a:gd name="T13" fmla="*/ 44 h 406"/>
                <a:gd name="T14" fmla="*/ 185 w 372"/>
                <a:gd name="T15" fmla="*/ 22 h 406"/>
                <a:gd name="T16" fmla="*/ 69 w 372"/>
                <a:gd name="T17" fmla="*/ 138 h 406"/>
                <a:gd name="T18" fmla="*/ 64 w 372"/>
                <a:gd name="T19" fmla="*/ 116 h 406"/>
                <a:gd name="T20" fmla="*/ 63 w 372"/>
                <a:gd name="T21" fmla="*/ 139 h 406"/>
                <a:gd name="T22" fmla="*/ 40 w 372"/>
                <a:gd name="T23" fmla="*/ 137 h 406"/>
                <a:gd name="T24" fmla="*/ 58 w 372"/>
                <a:gd name="T25" fmla="*/ 154 h 406"/>
                <a:gd name="T26" fmla="*/ 76 w 372"/>
                <a:gd name="T27" fmla="*/ 308 h 406"/>
                <a:gd name="T28" fmla="*/ 142 w 372"/>
                <a:gd name="T29" fmla="*/ 381 h 406"/>
                <a:gd name="T30" fmla="*/ 162 w 372"/>
                <a:gd name="T31" fmla="*/ 374 h 406"/>
                <a:gd name="T32" fmla="*/ 179 w 372"/>
                <a:gd name="T33" fmla="*/ 391 h 406"/>
                <a:gd name="T34" fmla="*/ 169 w 372"/>
                <a:gd name="T35" fmla="*/ 323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2" h="406">
                  <a:moveTo>
                    <a:pt x="169" y="323"/>
                  </a:moveTo>
                  <a:cubicBezTo>
                    <a:pt x="169" y="323"/>
                    <a:pt x="205" y="299"/>
                    <a:pt x="187" y="233"/>
                  </a:cubicBezTo>
                  <a:cubicBezTo>
                    <a:pt x="181" y="209"/>
                    <a:pt x="184" y="190"/>
                    <a:pt x="184" y="190"/>
                  </a:cubicBezTo>
                  <a:cubicBezTo>
                    <a:pt x="184" y="190"/>
                    <a:pt x="176" y="204"/>
                    <a:pt x="220" y="163"/>
                  </a:cubicBezTo>
                  <a:cubicBezTo>
                    <a:pt x="227" y="156"/>
                    <a:pt x="244" y="157"/>
                    <a:pt x="262" y="158"/>
                  </a:cubicBezTo>
                  <a:cubicBezTo>
                    <a:pt x="281" y="160"/>
                    <a:pt x="301" y="161"/>
                    <a:pt x="312" y="152"/>
                  </a:cubicBezTo>
                  <a:cubicBezTo>
                    <a:pt x="334" y="136"/>
                    <a:pt x="372" y="66"/>
                    <a:pt x="303" y="44"/>
                  </a:cubicBezTo>
                  <a:cubicBezTo>
                    <a:pt x="232" y="20"/>
                    <a:pt x="154" y="0"/>
                    <a:pt x="185" y="22"/>
                  </a:cubicBezTo>
                  <a:cubicBezTo>
                    <a:pt x="305" y="104"/>
                    <a:pt x="110" y="83"/>
                    <a:pt x="69" y="138"/>
                  </a:cubicBezTo>
                  <a:cubicBezTo>
                    <a:pt x="69" y="138"/>
                    <a:pt x="75" y="116"/>
                    <a:pt x="64" y="116"/>
                  </a:cubicBezTo>
                  <a:cubicBezTo>
                    <a:pt x="43" y="115"/>
                    <a:pt x="63" y="139"/>
                    <a:pt x="63" y="139"/>
                  </a:cubicBezTo>
                  <a:cubicBezTo>
                    <a:pt x="63" y="139"/>
                    <a:pt x="49" y="120"/>
                    <a:pt x="40" y="137"/>
                  </a:cubicBezTo>
                  <a:cubicBezTo>
                    <a:pt x="32" y="153"/>
                    <a:pt x="58" y="154"/>
                    <a:pt x="58" y="154"/>
                  </a:cubicBezTo>
                  <a:cubicBezTo>
                    <a:pt x="58" y="154"/>
                    <a:pt x="0" y="230"/>
                    <a:pt x="76" y="308"/>
                  </a:cubicBezTo>
                  <a:cubicBezTo>
                    <a:pt x="76" y="308"/>
                    <a:pt x="140" y="367"/>
                    <a:pt x="142" y="381"/>
                  </a:cubicBezTo>
                  <a:cubicBezTo>
                    <a:pt x="144" y="394"/>
                    <a:pt x="162" y="374"/>
                    <a:pt x="162" y="374"/>
                  </a:cubicBezTo>
                  <a:cubicBezTo>
                    <a:pt x="162" y="374"/>
                    <a:pt x="149" y="406"/>
                    <a:pt x="179" y="391"/>
                  </a:cubicBezTo>
                  <a:cubicBezTo>
                    <a:pt x="228" y="364"/>
                    <a:pt x="169" y="323"/>
                    <a:pt x="169" y="32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1" name="Freeform 69"/>
            <p:cNvSpPr/>
            <p:nvPr userDrawn="1"/>
          </p:nvSpPr>
          <p:spPr bwMode="auto">
            <a:xfrm>
              <a:off x="2489201" y="1387475"/>
              <a:ext cx="134938" cy="138113"/>
            </a:xfrm>
            <a:custGeom>
              <a:gdLst>
                <a:gd name="T0" fmla="*/ 66 w 85"/>
                <a:gd name="T1" fmla="*/ 18 h 87"/>
                <a:gd name="T2" fmla="*/ 22 w 85"/>
                <a:gd name="T3" fmla="*/ 14 h 87"/>
                <a:gd name="T4" fmla="*/ 76 w 85"/>
                <a:gd name="T5" fmla="*/ 51 h 87"/>
                <a:gd name="T6" fmla="*/ 66 w 85"/>
                <a:gd name="T7" fmla="*/ 1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87">
                  <a:moveTo>
                    <a:pt x="66" y="18"/>
                  </a:moveTo>
                  <a:cubicBezTo>
                    <a:pt x="66" y="18"/>
                    <a:pt x="45" y="0"/>
                    <a:pt x="22" y="14"/>
                  </a:cubicBezTo>
                  <a:cubicBezTo>
                    <a:pt x="0" y="29"/>
                    <a:pt x="30" y="87"/>
                    <a:pt x="76" y="51"/>
                  </a:cubicBezTo>
                  <a:cubicBezTo>
                    <a:pt x="76" y="51"/>
                    <a:pt x="85" y="42"/>
                    <a:pt x="66" y="1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2" name="Freeform 70"/>
            <p:cNvSpPr/>
            <p:nvPr userDrawn="1"/>
          </p:nvSpPr>
          <p:spPr bwMode="auto">
            <a:xfrm>
              <a:off x="2513013" y="1408113"/>
              <a:ext cx="15875" cy="26988"/>
            </a:xfrm>
            <a:custGeom>
              <a:gdLst>
                <a:gd name="T0" fmla="*/ 10 w 10"/>
                <a:gd name="T1" fmla="*/ 0 h 17"/>
                <a:gd name="T2" fmla="*/ 7 w 10"/>
                <a:gd name="T3" fmla="*/ 1 h 17"/>
                <a:gd name="T4" fmla="*/ 0 w 10"/>
                <a:gd name="T5" fmla="*/ 17 h 17"/>
                <a:gd name="T6" fmla="*/ 7 w 10"/>
                <a:gd name="T7" fmla="*/ 1 h 17"/>
                <a:gd name="T8" fmla="*/ 10 w 10"/>
                <a:gd name="T9" fmla="*/ 0 h 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9" y="0"/>
                    <a:pt x="8" y="1"/>
                    <a:pt x="7" y="1"/>
                  </a:cubicBezTo>
                  <a:cubicBezTo>
                    <a:pt x="2" y="5"/>
                    <a:pt x="0" y="10"/>
                    <a:pt x="0" y="17"/>
                  </a:cubicBezTo>
                  <a:cubicBezTo>
                    <a:pt x="0" y="10"/>
                    <a:pt x="2" y="5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</a:path>
              </a:pathLst>
            </a:custGeom>
            <a:solidFill>
              <a:srgbClr val="603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3" name="Freeform 71"/>
            <p:cNvSpPr>
              <a:spLocks noEditPoints="1"/>
            </p:cNvSpPr>
            <p:nvPr userDrawn="1"/>
          </p:nvSpPr>
          <p:spPr bwMode="auto">
            <a:xfrm>
              <a:off x="2513013" y="1401763"/>
              <a:ext cx="106363" cy="84138"/>
            </a:xfrm>
            <a:custGeom>
              <a:gdLst>
                <a:gd name="T0" fmla="*/ 33 w 67"/>
                <a:gd name="T1" fmla="*/ 43 h 53"/>
                <a:gd name="T2" fmla="*/ 11 w 67"/>
                <a:gd name="T3" fmla="*/ 22 h 53"/>
                <a:gd name="T4" fmla="*/ 46 w 67"/>
                <a:gd name="T5" fmla="*/ 37 h 53"/>
                <a:gd name="T6" fmla="*/ 56 w 67"/>
                <a:gd name="T7" fmla="*/ 36 h 53"/>
                <a:gd name="T8" fmla="*/ 33 w 67"/>
                <a:gd name="T9" fmla="*/ 43 h 53"/>
                <a:gd name="T10" fmla="*/ 25 w 67"/>
                <a:gd name="T11" fmla="*/ 0 h 53"/>
                <a:gd name="T12" fmla="*/ 10 w 67"/>
                <a:gd name="T13" fmla="*/ 4 h 53"/>
                <a:gd name="T14" fmla="*/ 7 w 67"/>
                <a:gd name="T15" fmla="*/ 5 h 53"/>
                <a:gd name="T16" fmla="*/ 0 w 67"/>
                <a:gd name="T17" fmla="*/ 21 h 53"/>
                <a:gd name="T18" fmla="*/ 32 w 67"/>
                <a:gd name="T19" fmla="*/ 53 h 53"/>
                <a:gd name="T20" fmla="*/ 61 w 67"/>
                <a:gd name="T21" fmla="*/ 42 h 53"/>
                <a:gd name="T22" fmla="*/ 61 w 67"/>
                <a:gd name="T23" fmla="*/ 42 h 53"/>
                <a:gd name="T24" fmla="*/ 61 w 67"/>
                <a:gd name="T25" fmla="*/ 42 h 53"/>
                <a:gd name="T26" fmla="*/ 59 w 67"/>
                <a:gd name="T27" fmla="*/ 21 h 53"/>
                <a:gd name="T28" fmla="*/ 59 w 67"/>
                <a:gd name="T29" fmla="*/ 21 h 53"/>
                <a:gd name="T30" fmla="*/ 45 w 67"/>
                <a:gd name="T31" fmla="*/ 27 h 53"/>
                <a:gd name="T32" fmla="*/ 35 w 67"/>
                <a:gd name="T33" fmla="*/ 24 h 53"/>
                <a:gd name="T34" fmla="*/ 28 w 67"/>
                <a:gd name="T35" fmla="*/ 4 h 53"/>
                <a:gd name="T36" fmla="*/ 29 w 67"/>
                <a:gd name="T37" fmla="*/ 0 h 53"/>
                <a:gd name="T38" fmla="*/ 25 w 67"/>
                <a:gd name="T39" fmla="*/ 0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52">
                  <a:moveTo>
                    <a:pt x="33" y="43"/>
                  </a:moveTo>
                  <a:cubicBezTo>
                    <a:pt x="14" y="43"/>
                    <a:pt x="11" y="22"/>
                    <a:pt x="11" y="22"/>
                  </a:cubicBezTo>
                  <a:cubicBezTo>
                    <a:pt x="19" y="34"/>
                    <a:pt x="35" y="37"/>
                    <a:pt x="46" y="37"/>
                  </a:cubicBezTo>
                  <a:cubicBezTo>
                    <a:pt x="52" y="37"/>
                    <a:pt x="56" y="36"/>
                    <a:pt x="56" y="36"/>
                  </a:cubicBezTo>
                  <a:cubicBezTo>
                    <a:pt x="47" y="41"/>
                    <a:pt x="39" y="43"/>
                    <a:pt x="33" y="43"/>
                  </a:cubicBezTo>
                  <a:moveTo>
                    <a:pt x="25" y="0"/>
                  </a:moveTo>
                  <a:cubicBezTo>
                    <a:pt x="21" y="0"/>
                    <a:pt x="15" y="1"/>
                    <a:pt x="10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2" y="9"/>
                    <a:pt x="0" y="14"/>
                    <a:pt x="0" y="21"/>
                  </a:cubicBezTo>
                  <a:cubicBezTo>
                    <a:pt x="0" y="35"/>
                    <a:pt x="13" y="53"/>
                    <a:pt x="32" y="53"/>
                  </a:cubicBezTo>
                  <a:cubicBezTo>
                    <a:pt x="41" y="53"/>
                    <a:pt x="51" y="50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7" y="36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4" y="25"/>
                    <a:pt x="50" y="27"/>
                    <a:pt x="45" y="27"/>
                  </a:cubicBezTo>
                  <a:cubicBezTo>
                    <a:pt x="41" y="27"/>
                    <a:pt x="38" y="26"/>
                    <a:pt x="35" y="24"/>
                  </a:cubicBezTo>
                  <a:cubicBezTo>
                    <a:pt x="28" y="19"/>
                    <a:pt x="27" y="12"/>
                    <a:pt x="28" y="4"/>
                  </a:cubicBezTo>
                  <a:cubicBezTo>
                    <a:pt x="28" y="3"/>
                    <a:pt x="28" y="1"/>
                    <a:pt x="29" y="0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solidFill>
              <a:srgbClr val="F7F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4" name="Freeform 72"/>
            <p:cNvSpPr/>
            <p:nvPr userDrawn="1"/>
          </p:nvSpPr>
          <p:spPr bwMode="auto">
            <a:xfrm>
              <a:off x="2530476" y="1436688"/>
              <a:ext cx="71438" cy="33338"/>
            </a:xfrm>
            <a:custGeom>
              <a:gdLst>
                <a:gd name="T0" fmla="*/ 0 w 45"/>
                <a:gd name="T1" fmla="*/ 0 h 21"/>
                <a:gd name="T2" fmla="*/ 22 w 45"/>
                <a:gd name="T3" fmla="*/ 21 h 21"/>
                <a:gd name="T4" fmla="*/ 45 w 45"/>
                <a:gd name="T5" fmla="*/ 14 h 21"/>
                <a:gd name="T6" fmla="*/ 35 w 45"/>
                <a:gd name="T7" fmla="*/ 15 h 21"/>
                <a:gd name="T8" fmla="*/ 0 w 45"/>
                <a:gd name="T9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cubicBezTo>
                    <a:pt x="0" y="0"/>
                    <a:pt x="3" y="21"/>
                    <a:pt x="22" y="21"/>
                  </a:cubicBezTo>
                  <a:cubicBezTo>
                    <a:pt x="28" y="21"/>
                    <a:pt x="36" y="19"/>
                    <a:pt x="45" y="14"/>
                  </a:cubicBezTo>
                  <a:cubicBezTo>
                    <a:pt x="45" y="14"/>
                    <a:pt x="41" y="15"/>
                    <a:pt x="35" y="15"/>
                  </a:cubicBezTo>
                  <a:cubicBezTo>
                    <a:pt x="24" y="15"/>
                    <a:pt x="8" y="12"/>
                    <a:pt x="0" y="0"/>
                  </a:cubicBezTo>
                </a:path>
              </a:pathLst>
            </a:custGeom>
            <a:solidFill>
              <a:srgbClr val="F4E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5" name="Freeform 73"/>
            <p:cNvSpPr/>
            <p:nvPr userDrawn="1"/>
          </p:nvSpPr>
          <p:spPr bwMode="auto">
            <a:xfrm>
              <a:off x="2630488" y="1231900"/>
              <a:ext cx="100013" cy="109538"/>
            </a:xfrm>
            <a:custGeom>
              <a:gdLst>
                <a:gd name="T0" fmla="*/ 56 w 63"/>
                <a:gd name="T1" fmla="*/ 7 h 69"/>
                <a:gd name="T2" fmla="*/ 54 w 63"/>
                <a:gd name="T3" fmla="*/ 28 h 69"/>
                <a:gd name="T4" fmla="*/ 15 w 63"/>
                <a:gd name="T5" fmla="*/ 48 h 69"/>
                <a:gd name="T6" fmla="*/ 40 w 63"/>
                <a:gd name="T7" fmla="*/ 19 h 69"/>
                <a:gd name="T8" fmla="*/ 56 w 63"/>
                <a:gd name="T9" fmla="*/ 7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9">
                  <a:moveTo>
                    <a:pt x="56" y="7"/>
                  </a:moveTo>
                  <a:cubicBezTo>
                    <a:pt x="56" y="7"/>
                    <a:pt x="63" y="16"/>
                    <a:pt x="54" y="28"/>
                  </a:cubicBezTo>
                  <a:cubicBezTo>
                    <a:pt x="46" y="40"/>
                    <a:pt x="26" y="27"/>
                    <a:pt x="15" y="48"/>
                  </a:cubicBezTo>
                  <a:cubicBezTo>
                    <a:pt x="5" y="69"/>
                    <a:pt x="0" y="29"/>
                    <a:pt x="40" y="19"/>
                  </a:cubicBezTo>
                  <a:cubicBezTo>
                    <a:pt x="40" y="19"/>
                    <a:pt x="43" y="0"/>
                    <a:pt x="56" y="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6" name="Freeform 74"/>
            <p:cNvSpPr/>
            <p:nvPr userDrawn="1"/>
          </p:nvSpPr>
          <p:spPr bwMode="auto">
            <a:xfrm>
              <a:off x="2705101" y="1335088"/>
              <a:ext cx="44450" cy="25400"/>
            </a:xfrm>
            <a:custGeom>
              <a:gdLst>
                <a:gd name="T0" fmla="*/ 28 w 28"/>
                <a:gd name="T1" fmla="*/ 0 h 16"/>
                <a:gd name="T2" fmla="*/ 27 w 28"/>
                <a:gd name="T3" fmla="*/ 1 h 16"/>
                <a:gd name="T4" fmla="*/ 27 w 28"/>
                <a:gd name="T5" fmla="*/ 1 h 16"/>
                <a:gd name="T6" fmla="*/ 27 w 28"/>
                <a:gd name="T7" fmla="*/ 1 h 16"/>
                <a:gd name="T8" fmla="*/ 16 w 28"/>
                <a:gd name="T9" fmla="*/ 7 h 16"/>
                <a:gd name="T10" fmla="*/ 0 w 28"/>
                <a:gd name="T11" fmla="*/ 8 h 16"/>
                <a:gd name="T12" fmla="*/ 16 w 28"/>
                <a:gd name="T13" fmla="*/ 10 h 16"/>
                <a:gd name="T14" fmla="*/ 18 w 28"/>
                <a:gd name="T15" fmla="*/ 9 h 16"/>
                <a:gd name="T16" fmla="*/ 16 w 28"/>
                <a:gd name="T17" fmla="*/ 10 h 16"/>
                <a:gd name="T18" fmla="*/ 1 w 28"/>
                <a:gd name="T19" fmla="*/ 13 h 16"/>
                <a:gd name="T20" fmla="*/ 16 w 28"/>
                <a:gd name="T21" fmla="*/ 13 h 16"/>
                <a:gd name="T22" fmla="*/ 26 w 28"/>
                <a:gd name="T23" fmla="*/ 3 h 16"/>
                <a:gd name="T24" fmla="*/ 28 w 28"/>
                <a:gd name="T25" fmla="*/ 0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0"/>
                  </a:moveTo>
                  <a:cubicBezTo>
                    <a:pt x="28" y="0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3"/>
                    <a:pt x="21" y="6"/>
                    <a:pt x="16" y="7"/>
                  </a:cubicBezTo>
                  <a:cubicBezTo>
                    <a:pt x="8" y="10"/>
                    <a:pt x="0" y="8"/>
                    <a:pt x="0" y="8"/>
                  </a:cubicBezTo>
                  <a:cubicBezTo>
                    <a:pt x="0" y="8"/>
                    <a:pt x="8" y="12"/>
                    <a:pt x="16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9" y="14"/>
                    <a:pt x="1" y="13"/>
                    <a:pt x="1" y="13"/>
                  </a:cubicBezTo>
                  <a:cubicBezTo>
                    <a:pt x="1" y="13"/>
                    <a:pt x="9" y="16"/>
                    <a:pt x="16" y="13"/>
                  </a:cubicBezTo>
                  <a:cubicBezTo>
                    <a:pt x="22" y="10"/>
                    <a:pt x="25" y="5"/>
                    <a:pt x="26" y="3"/>
                  </a:cubicBezTo>
                  <a:cubicBezTo>
                    <a:pt x="27" y="1"/>
                    <a:pt x="28" y="0"/>
                    <a:pt x="28" y="0"/>
                  </a:cubicBezTo>
                </a:path>
              </a:pathLst>
            </a:custGeom>
            <a:solidFill>
              <a:srgbClr val="527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7" name="Freeform 75"/>
            <p:cNvSpPr/>
            <p:nvPr userDrawn="1"/>
          </p:nvSpPr>
          <p:spPr bwMode="auto">
            <a:xfrm>
              <a:off x="2744788" y="1470025"/>
              <a:ext cx="46038" cy="23813"/>
            </a:xfrm>
            <a:custGeom>
              <a:gdLst>
                <a:gd name="T0" fmla="*/ 0 w 29"/>
                <a:gd name="T1" fmla="*/ 0 h 15"/>
                <a:gd name="T2" fmla="*/ 5 w 29"/>
                <a:gd name="T3" fmla="*/ 4 h 15"/>
                <a:gd name="T4" fmla="*/ 9 w 29"/>
                <a:gd name="T5" fmla="*/ 7 h 15"/>
                <a:gd name="T6" fmla="*/ 12 w 29"/>
                <a:gd name="T7" fmla="*/ 8 h 15"/>
                <a:gd name="T8" fmla="*/ 14 w 29"/>
                <a:gd name="T9" fmla="*/ 9 h 15"/>
                <a:gd name="T10" fmla="*/ 17 w 29"/>
                <a:gd name="T11" fmla="*/ 10 h 15"/>
                <a:gd name="T12" fmla="*/ 18 w 29"/>
                <a:gd name="T13" fmla="*/ 10 h 15"/>
                <a:gd name="T14" fmla="*/ 20 w 29"/>
                <a:gd name="T15" fmla="*/ 9 h 15"/>
                <a:gd name="T16" fmla="*/ 22 w 29"/>
                <a:gd name="T17" fmla="*/ 9 h 15"/>
                <a:gd name="T18" fmla="*/ 24 w 29"/>
                <a:gd name="T19" fmla="*/ 8 h 15"/>
                <a:gd name="T20" fmla="*/ 26 w 29"/>
                <a:gd name="T21" fmla="*/ 7 h 15"/>
                <a:gd name="T22" fmla="*/ 28 w 29"/>
                <a:gd name="T23" fmla="*/ 6 h 15"/>
                <a:gd name="T24" fmla="*/ 29 w 29"/>
                <a:gd name="T25" fmla="*/ 5 h 15"/>
                <a:gd name="T26" fmla="*/ 29 w 29"/>
                <a:gd name="T27" fmla="*/ 6 h 15"/>
                <a:gd name="T28" fmla="*/ 26 w 29"/>
                <a:gd name="T29" fmla="*/ 10 h 15"/>
                <a:gd name="T30" fmla="*/ 24 w 29"/>
                <a:gd name="T31" fmla="*/ 12 h 15"/>
                <a:gd name="T32" fmla="*/ 21 w 29"/>
                <a:gd name="T33" fmla="*/ 14 h 15"/>
                <a:gd name="T34" fmla="*/ 19 w 29"/>
                <a:gd name="T35" fmla="*/ 14 h 15"/>
                <a:gd name="T36" fmla="*/ 17 w 29"/>
                <a:gd name="T37" fmla="*/ 14 h 15"/>
                <a:gd name="T38" fmla="*/ 13 w 29"/>
                <a:gd name="T39" fmla="*/ 14 h 15"/>
                <a:gd name="T40" fmla="*/ 10 w 29"/>
                <a:gd name="T41" fmla="*/ 12 h 15"/>
                <a:gd name="T42" fmla="*/ 7 w 29"/>
                <a:gd name="T43" fmla="*/ 10 h 15"/>
                <a:gd name="T44" fmla="*/ 4 w 29"/>
                <a:gd name="T45" fmla="*/ 8 h 15"/>
                <a:gd name="T46" fmla="*/ 3 w 29"/>
                <a:gd name="T47" fmla="*/ 6 h 15"/>
                <a:gd name="T48" fmla="*/ 0 w 29"/>
                <a:gd name="T49" fmla="*/ 0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0" y="0"/>
                    <a:pt x="2" y="2"/>
                    <a:pt x="5" y="4"/>
                  </a:cubicBezTo>
                  <a:cubicBezTo>
                    <a:pt x="6" y="5"/>
                    <a:pt x="8" y="6"/>
                    <a:pt x="9" y="7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2" y="9"/>
                  </a:cubicBezTo>
                  <a:cubicBezTo>
                    <a:pt x="23" y="9"/>
                    <a:pt x="24" y="8"/>
                    <a:pt x="24" y="8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8" y="7"/>
                    <a:pt x="28" y="9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3" y="13"/>
                    <a:pt x="22" y="13"/>
                    <a:pt x="21" y="14"/>
                  </a:cubicBezTo>
                  <a:cubicBezTo>
                    <a:pt x="20" y="14"/>
                    <a:pt x="20" y="14"/>
                    <a:pt x="19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6" y="15"/>
                    <a:pt x="14" y="14"/>
                    <a:pt x="13" y="14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8" y="12"/>
                    <a:pt x="8" y="11"/>
                    <a:pt x="7" y="10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1" y="3"/>
                    <a:pt x="0" y="0"/>
                    <a:pt x="0" y="0"/>
                  </a:cubicBezTo>
                </a:path>
              </a:pathLst>
            </a:custGeom>
            <a:solidFill>
              <a:srgbClr val="BE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8" name="Freeform 76"/>
            <p:cNvSpPr/>
            <p:nvPr userDrawn="1"/>
          </p:nvSpPr>
          <p:spPr bwMode="auto">
            <a:xfrm>
              <a:off x="2570163" y="1323975"/>
              <a:ext cx="74613" cy="120650"/>
            </a:xfrm>
            <a:custGeom>
              <a:gdLst>
                <a:gd name="T0" fmla="*/ 6 w 47"/>
                <a:gd name="T1" fmla="*/ 0 h 76"/>
                <a:gd name="T2" fmla="*/ 45 w 47"/>
                <a:gd name="T3" fmla="*/ 64 h 76"/>
                <a:gd name="T4" fmla="*/ 36 w 47"/>
                <a:gd name="T5" fmla="*/ 73 h 76"/>
                <a:gd name="T6" fmla="*/ 3 w 47"/>
                <a:gd name="T7" fmla="*/ 41 h 76"/>
                <a:gd name="T8" fmla="*/ 6 w 47"/>
                <a:gd name="T9" fmla="*/ 0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6">
                  <a:moveTo>
                    <a:pt x="6" y="0"/>
                  </a:moveTo>
                  <a:cubicBezTo>
                    <a:pt x="6" y="0"/>
                    <a:pt x="33" y="33"/>
                    <a:pt x="45" y="64"/>
                  </a:cubicBezTo>
                  <a:cubicBezTo>
                    <a:pt x="47" y="70"/>
                    <a:pt x="41" y="76"/>
                    <a:pt x="36" y="73"/>
                  </a:cubicBezTo>
                  <a:cubicBezTo>
                    <a:pt x="23" y="65"/>
                    <a:pt x="0" y="52"/>
                    <a:pt x="3" y="41"/>
                  </a:cubicBezTo>
                  <a:cubicBezTo>
                    <a:pt x="4" y="36"/>
                    <a:pt x="6" y="0"/>
                    <a:pt x="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9" name="Freeform 77"/>
            <p:cNvSpPr/>
            <p:nvPr userDrawn="1"/>
          </p:nvSpPr>
          <p:spPr bwMode="auto">
            <a:xfrm>
              <a:off x="2782888" y="1347788"/>
              <a:ext cx="79375" cy="73025"/>
            </a:xfrm>
            <a:custGeom>
              <a:gdLst>
                <a:gd name="T0" fmla="*/ 0 w 50"/>
                <a:gd name="T1" fmla="*/ 14 h 46"/>
                <a:gd name="T2" fmla="*/ 8 w 50"/>
                <a:gd name="T3" fmla="*/ 46 h 46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" h="46">
                  <a:moveTo>
                    <a:pt x="0" y="14"/>
                  </a:moveTo>
                  <a:cubicBezTo>
                    <a:pt x="9" y="0"/>
                    <a:pt x="50" y="27"/>
                    <a:pt x="8" y="46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0" name="Freeform 78"/>
            <p:cNvSpPr/>
            <p:nvPr userDrawn="1"/>
          </p:nvSpPr>
          <p:spPr bwMode="auto">
            <a:xfrm>
              <a:off x="2695576" y="1757363"/>
              <a:ext cx="82550" cy="136525"/>
            </a:xfrm>
            <a:custGeom>
              <a:gdLst>
                <a:gd name="T0" fmla="*/ 52 w 52"/>
                <a:gd name="T1" fmla="*/ 0 h 86"/>
                <a:gd name="T2" fmla="*/ 34 w 52"/>
                <a:gd name="T3" fmla="*/ 7 h 86"/>
                <a:gd name="T4" fmla="*/ 18 w 52"/>
                <a:gd name="T5" fmla="*/ 19 h 86"/>
                <a:gd name="T6" fmla="*/ 11 w 52"/>
                <a:gd name="T7" fmla="*/ 28 h 86"/>
                <a:gd name="T8" fmla="*/ 5 w 52"/>
                <a:gd name="T9" fmla="*/ 38 h 86"/>
                <a:gd name="T10" fmla="*/ 1 w 52"/>
                <a:gd name="T11" fmla="*/ 50 h 86"/>
                <a:gd name="T12" fmla="*/ 0 w 52"/>
                <a:gd name="T13" fmla="*/ 61 h 86"/>
                <a:gd name="T14" fmla="*/ 1 w 52"/>
                <a:gd name="T15" fmla="*/ 72 h 86"/>
                <a:gd name="T16" fmla="*/ 4 w 52"/>
                <a:gd name="T17" fmla="*/ 81 h 86"/>
                <a:gd name="T18" fmla="*/ 5 w 52"/>
                <a:gd name="T19" fmla="*/ 86 h 86"/>
                <a:gd name="T20" fmla="*/ 8 w 52"/>
                <a:gd name="T21" fmla="*/ 86 h 86"/>
                <a:gd name="T22" fmla="*/ 8 w 52"/>
                <a:gd name="T23" fmla="*/ 86 h 86"/>
                <a:gd name="T24" fmla="*/ 7 w 52"/>
                <a:gd name="T25" fmla="*/ 81 h 86"/>
                <a:gd name="T26" fmla="*/ 5 w 52"/>
                <a:gd name="T27" fmla="*/ 72 h 86"/>
                <a:gd name="T28" fmla="*/ 5 w 52"/>
                <a:gd name="T29" fmla="*/ 62 h 86"/>
                <a:gd name="T30" fmla="*/ 6 w 52"/>
                <a:gd name="T31" fmla="*/ 51 h 86"/>
                <a:gd name="T32" fmla="*/ 9 w 52"/>
                <a:gd name="T33" fmla="*/ 40 h 86"/>
                <a:gd name="T34" fmla="*/ 36 w 52"/>
                <a:gd name="T35" fmla="*/ 10 h 86"/>
                <a:gd name="T36" fmla="*/ 48 w 52"/>
                <a:gd name="T37" fmla="*/ 2 h 86"/>
                <a:gd name="T38" fmla="*/ 52 w 52"/>
                <a:gd name="T39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86">
                  <a:moveTo>
                    <a:pt x="52" y="0"/>
                  </a:moveTo>
                  <a:cubicBezTo>
                    <a:pt x="52" y="0"/>
                    <a:pt x="45" y="2"/>
                    <a:pt x="34" y="7"/>
                  </a:cubicBezTo>
                  <a:cubicBezTo>
                    <a:pt x="29" y="10"/>
                    <a:pt x="24" y="14"/>
                    <a:pt x="18" y="19"/>
                  </a:cubicBezTo>
                  <a:cubicBezTo>
                    <a:pt x="16" y="22"/>
                    <a:pt x="13" y="25"/>
                    <a:pt x="11" y="28"/>
                  </a:cubicBezTo>
                  <a:cubicBezTo>
                    <a:pt x="9" y="31"/>
                    <a:pt x="7" y="35"/>
                    <a:pt x="5" y="38"/>
                  </a:cubicBezTo>
                  <a:cubicBezTo>
                    <a:pt x="3" y="42"/>
                    <a:pt x="2" y="46"/>
                    <a:pt x="1" y="50"/>
                  </a:cubicBezTo>
                  <a:cubicBezTo>
                    <a:pt x="0" y="54"/>
                    <a:pt x="0" y="58"/>
                    <a:pt x="0" y="61"/>
                  </a:cubicBezTo>
                  <a:cubicBezTo>
                    <a:pt x="0" y="65"/>
                    <a:pt x="1" y="69"/>
                    <a:pt x="1" y="72"/>
                  </a:cubicBezTo>
                  <a:cubicBezTo>
                    <a:pt x="2" y="76"/>
                    <a:pt x="3" y="79"/>
                    <a:pt x="4" y="81"/>
                  </a:cubicBezTo>
                  <a:cubicBezTo>
                    <a:pt x="4" y="83"/>
                    <a:pt x="5" y="84"/>
                    <a:pt x="5" y="86"/>
                  </a:cubicBezTo>
                  <a:cubicBezTo>
                    <a:pt x="6" y="86"/>
                    <a:pt x="7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5"/>
                    <a:pt x="7" y="83"/>
                    <a:pt x="7" y="81"/>
                  </a:cubicBezTo>
                  <a:cubicBezTo>
                    <a:pt x="6" y="78"/>
                    <a:pt x="5" y="75"/>
                    <a:pt x="5" y="72"/>
                  </a:cubicBezTo>
                  <a:cubicBezTo>
                    <a:pt x="5" y="68"/>
                    <a:pt x="5" y="65"/>
                    <a:pt x="5" y="62"/>
                  </a:cubicBezTo>
                  <a:cubicBezTo>
                    <a:pt x="5" y="58"/>
                    <a:pt x="5" y="54"/>
                    <a:pt x="6" y="51"/>
                  </a:cubicBezTo>
                  <a:cubicBezTo>
                    <a:pt x="7" y="47"/>
                    <a:pt x="8" y="44"/>
                    <a:pt x="9" y="40"/>
                  </a:cubicBezTo>
                  <a:cubicBezTo>
                    <a:pt x="15" y="27"/>
                    <a:pt x="27" y="16"/>
                    <a:pt x="36" y="10"/>
                  </a:cubicBezTo>
                  <a:cubicBezTo>
                    <a:pt x="41" y="6"/>
                    <a:pt x="45" y="4"/>
                    <a:pt x="48" y="2"/>
                  </a:cubicBezTo>
                  <a:cubicBezTo>
                    <a:pt x="51" y="1"/>
                    <a:pt x="52" y="0"/>
                    <a:pt x="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1" name="Freeform 79"/>
            <p:cNvSpPr/>
            <p:nvPr userDrawn="1"/>
          </p:nvSpPr>
          <p:spPr bwMode="auto">
            <a:xfrm>
              <a:off x="2703513" y="1893888"/>
              <a:ext cx="11113" cy="20638"/>
            </a:xfrm>
            <a:custGeom>
              <a:gdLst>
                <a:gd name="T0" fmla="*/ 0 w 7"/>
                <a:gd name="T1" fmla="*/ 0 h 13"/>
                <a:gd name="T2" fmla="*/ 2 w 7"/>
                <a:gd name="T3" fmla="*/ 3 h 13"/>
                <a:gd name="T4" fmla="*/ 5 w 7"/>
                <a:gd name="T5" fmla="*/ 8 h 13"/>
                <a:gd name="T6" fmla="*/ 7 w 7"/>
                <a:gd name="T7" fmla="*/ 13 h 13"/>
                <a:gd name="T8" fmla="*/ 5 w 7"/>
                <a:gd name="T9" fmla="*/ 8 h 13"/>
                <a:gd name="T10" fmla="*/ 3 w 7"/>
                <a:gd name="T11" fmla="*/ 0 h 13"/>
                <a:gd name="T12" fmla="*/ 3 w 7"/>
                <a:gd name="T13" fmla="*/ 0 h 13"/>
                <a:gd name="T14" fmla="*/ 0 w 7"/>
                <a:gd name="T15" fmla="*/ 0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3" y="5"/>
                    <a:pt x="4" y="7"/>
                    <a:pt x="5" y="8"/>
                  </a:cubicBezTo>
                  <a:cubicBezTo>
                    <a:pt x="6" y="11"/>
                    <a:pt x="7" y="13"/>
                    <a:pt x="7" y="13"/>
                  </a:cubicBezTo>
                  <a:cubicBezTo>
                    <a:pt x="7" y="13"/>
                    <a:pt x="7" y="11"/>
                    <a:pt x="5" y="8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B8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2" name="Freeform 80"/>
            <p:cNvSpPr/>
            <p:nvPr userDrawn="1"/>
          </p:nvSpPr>
          <p:spPr bwMode="auto">
            <a:xfrm>
              <a:off x="3259138" y="1250950"/>
              <a:ext cx="173038" cy="171450"/>
            </a:xfrm>
            <a:custGeom>
              <a:gdLst>
                <a:gd name="T0" fmla="*/ 109 w 109"/>
                <a:gd name="T1" fmla="*/ 78 h 108"/>
                <a:gd name="T2" fmla="*/ 101 w 109"/>
                <a:gd name="T3" fmla="*/ 20 h 108"/>
                <a:gd name="T4" fmla="*/ 3 w 109"/>
                <a:gd name="T5" fmla="*/ 27 h 108"/>
                <a:gd name="T6" fmla="*/ 5 w 109"/>
                <a:gd name="T7" fmla="*/ 91 h 108"/>
                <a:gd name="T8" fmla="*/ 80 w 109"/>
                <a:gd name="T9" fmla="*/ 108 h 108"/>
                <a:gd name="T10" fmla="*/ 109 w 109"/>
                <a:gd name="T11" fmla="*/ 7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8">
                  <a:moveTo>
                    <a:pt x="109" y="78"/>
                  </a:moveTo>
                  <a:cubicBezTo>
                    <a:pt x="108" y="64"/>
                    <a:pt x="106" y="45"/>
                    <a:pt x="101" y="20"/>
                  </a:cubicBezTo>
                  <a:cubicBezTo>
                    <a:pt x="97" y="0"/>
                    <a:pt x="14" y="11"/>
                    <a:pt x="3" y="27"/>
                  </a:cubicBezTo>
                  <a:cubicBezTo>
                    <a:pt x="3" y="27"/>
                    <a:pt x="11" y="76"/>
                    <a:pt x="5" y="91"/>
                  </a:cubicBezTo>
                  <a:cubicBezTo>
                    <a:pt x="0" y="101"/>
                    <a:pt x="47" y="106"/>
                    <a:pt x="80" y="108"/>
                  </a:cubicBezTo>
                  <a:cubicBezTo>
                    <a:pt x="83" y="94"/>
                    <a:pt x="93" y="82"/>
                    <a:pt x="109" y="7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3" name="Oval 81"/>
            <p:cNvSpPr>
              <a:spLocks noChangeArrowheads="1"/>
            </p:cNvSpPr>
            <p:nvPr userDrawn="1"/>
          </p:nvSpPr>
          <p:spPr bwMode="auto">
            <a:xfrm>
              <a:off x="2973388" y="1277938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4" name="Oval 82"/>
            <p:cNvSpPr>
              <a:spLocks noChangeArrowheads="1"/>
            </p:cNvSpPr>
            <p:nvPr userDrawn="1"/>
          </p:nvSpPr>
          <p:spPr bwMode="auto">
            <a:xfrm>
              <a:off x="3008313" y="1273175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5" name="Oval 83"/>
            <p:cNvSpPr>
              <a:spLocks noChangeArrowheads="1"/>
            </p:cNvSpPr>
            <p:nvPr userDrawn="1"/>
          </p:nvSpPr>
          <p:spPr bwMode="auto">
            <a:xfrm>
              <a:off x="3046413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6" name="Oval 84"/>
            <p:cNvSpPr>
              <a:spLocks noChangeArrowheads="1"/>
            </p:cNvSpPr>
            <p:nvPr userDrawn="1"/>
          </p:nvSpPr>
          <p:spPr bwMode="auto">
            <a:xfrm>
              <a:off x="3086101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7" name="Oval 85"/>
            <p:cNvSpPr>
              <a:spLocks noChangeArrowheads="1"/>
            </p:cNvSpPr>
            <p:nvPr userDrawn="1"/>
          </p:nvSpPr>
          <p:spPr bwMode="auto">
            <a:xfrm>
              <a:off x="3263901" y="1254125"/>
              <a:ext cx="42863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8" name="Oval 86"/>
            <p:cNvSpPr>
              <a:spLocks noChangeArrowheads="1"/>
            </p:cNvSpPr>
            <p:nvPr userDrawn="1"/>
          </p:nvSpPr>
          <p:spPr bwMode="auto">
            <a:xfrm>
              <a:off x="3300413" y="124936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9" name="Oval 87"/>
            <p:cNvSpPr>
              <a:spLocks noChangeArrowheads="1"/>
            </p:cNvSpPr>
            <p:nvPr userDrawn="1"/>
          </p:nvSpPr>
          <p:spPr bwMode="auto">
            <a:xfrm>
              <a:off x="3338513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0" name="Oval 88"/>
            <p:cNvSpPr>
              <a:spLocks noChangeArrowheads="1"/>
            </p:cNvSpPr>
            <p:nvPr userDrawn="1"/>
          </p:nvSpPr>
          <p:spPr bwMode="auto">
            <a:xfrm>
              <a:off x="3378201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1" name="Freeform 89"/>
            <p:cNvSpPr>
              <a:spLocks noEditPoints="1"/>
            </p:cNvSpPr>
            <p:nvPr userDrawn="1"/>
          </p:nvSpPr>
          <p:spPr bwMode="auto">
            <a:xfrm>
              <a:off x="2605088" y="2085975"/>
              <a:ext cx="77788" cy="430213"/>
            </a:xfrm>
            <a:custGeom>
              <a:gdLst>
                <a:gd name="T0" fmla="*/ 0 w 49"/>
                <a:gd name="T1" fmla="*/ 0 h 271"/>
                <a:gd name="T2" fmla="*/ 1 w 49"/>
                <a:gd name="T3" fmla="*/ 3 h 271"/>
                <a:gd name="T4" fmla="*/ 3 w 49"/>
                <a:gd name="T5" fmla="*/ 11 h 271"/>
                <a:gd name="T6" fmla="*/ 12 w 49"/>
                <a:gd name="T7" fmla="*/ 42 h 271"/>
                <a:gd name="T8" fmla="*/ 24 w 49"/>
                <a:gd name="T9" fmla="*/ 85 h 271"/>
                <a:gd name="T10" fmla="*/ 35 w 49"/>
                <a:gd name="T11" fmla="*/ 135 h 271"/>
                <a:gd name="T12" fmla="*/ 43 w 49"/>
                <a:gd name="T13" fmla="*/ 186 h 271"/>
                <a:gd name="T14" fmla="*/ 44 w 49"/>
                <a:gd name="T15" fmla="*/ 230 h 271"/>
                <a:gd name="T16" fmla="*/ 38 w 49"/>
                <a:gd name="T17" fmla="*/ 261 h 271"/>
                <a:gd name="T18" fmla="*/ 34 w 49"/>
                <a:gd name="T19" fmla="*/ 269 h 271"/>
                <a:gd name="T20" fmla="*/ 32 w 49"/>
                <a:gd name="T21" fmla="*/ 271 h 271"/>
                <a:gd name="T22" fmla="*/ 34 w 49"/>
                <a:gd name="T23" fmla="*/ 269 h 271"/>
                <a:gd name="T24" fmla="*/ 39 w 49"/>
                <a:gd name="T25" fmla="*/ 261 h 271"/>
                <a:gd name="T26" fmla="*/ 47 w 49"/>
                <a:gd name="T27" fmla="*/ 231 h 271"/>
                <a:gd name="T28" fmla="*/ 47 w 49"/>
                <a:gd name="T29" fmla="*/ 185 h 271"/>
                <a:gd name="T30" fmla="*/ 40 w 49"/>
                <a:gd name="T31" fmla="*/ 134 h 271"/>
                <a:gd name="T32" fmla="*/ 28 w 49"/>
                <a:gd name="T33" fmla="*/ 84 h 271"/>
                <a:gd name="T34" fmla="*/ 15 w 49"/>
                <a:gd name="T35" fmla="*/ 41 h 271"/>
                <a:gd name="T36" fmla="*/ 4 w 49"/>
                <a:gd name="T37" fmla="*/ 11 h 271"/>
                <a:gd name="T38" fmla="*/ 1 w 49"/>
                <a:gd name="T39" fmla="*/ 3 h 271"/>
                <a:gd name="T40" fmla="*/ 0 w 49"/>
                <a:gd name="T41" fmla="*/ 0 h 271"/>
                <a:gd name="T42" fmla="*/ 0 w 49"/>
                <a:gd name="T43" fmla="*/ 0 h 271"/>
                <a:gd name="T44" fmla="*/ 0 w 49"/>
                <a:gd name="T45" fmla="*/ 0 h 271"/>
                <a:gd name="T46" fmla="*/ 0 w 49"/>
                <a:gd name="T47" fmla="*/ 0 h 271"/>
                <a:gd name="T48" fmla="*/ 0 w 49"/>
                <a:gd name="T49" fmla="*/ 0 h 271"/>
                <a:gd name="T50" fmla="*/ 0 w 49"/>
                <a:gd name="T51" fmla="*/ 0 h 271"/>
                <a:gd name="T52" fmla="*/ 0 w 49"/>
                <a:gd name="T53" fmla="*/ 0 h 271"/>
                <a:gd name="T54" fmla="*/ 0 w 49"/>
                <a:gd name="T55" fmla="*/ 0 h 271"/>
                <a:gd name="T56" fmla="*/ 0 w 49"/>
                <a:gd name="T57" fmla="*/ 0 h 2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" h="271">
                  <a:moveTo>
                    <a:pt x="0" y="0"/>
                  </a:moveTo>
                  <a:cubicBezTo>
                    <a:pt x="0" y="0"/>
                    <a:pt x="0" y="1"/>
                    <a:pt x="1" y="3"/>
                  </a:cubicBezTo>
                  <a:cubicBezTo>
                    <a:pt x="1" y="5"/>
                    <a:pt x="2" y="8"/>
                    <a:pt x="3" y="11"/>
                  </a:cubicBezTo>
                  <a:cubicBezTo>
                    <a:pt x="6" y="19"/>
                    <a:pt x="8" y="29"/>
                    <a:pt x="12" y="42"/>
                  </a:cubicBezTo>
                  <a:cubicBezTo>
                    <a:pt x="16" y="54"/>
                    <a:pt x="20" y="69"/>
                    <a:pt x="24" y="85"/>
                  </a:cubicBezTo>
                  <a:cubicBezTo>
                    <a:pt x="28" y="101"/>
                    <a:pt x="31" y="118"/>
                    <a:pt x="35" y="135"/>
                  </a:cubicBezTo>
                  <a:cubicBezTo>
                    <a:pt x="38" y="152"/>
                    <a:pt x="41" y="170"/>
                    <a:pt x="43" y="186"/>
                  </a:cubicBezTo>
                  <a:cubicBezTo>
                    <a:pt x="44" y="202"/>
                    <a:pt x="45" y="217"/>
                    <a:pt x="44" y="230"/>
                  </a:cubicBezTo>
                  <a:cubicBezTo>
                    <a:pt x="43" y="243"/>
                    <a:pt x="41" y="254"/>
                    <a:pt x="38" y="261"/>
                  </a:cubicBezTo>
                  <a:cubicBezTo>
                    <a:pt x="36" y="264"/>
                    <a:pt x="35" y="267"/>
                    <a:pt x="34" y="269"/>
                  </a:cubicBezTo>
                  <a:cubicBezTo>
                    <a:pt x="32" y="270"/>
                    <a:pt x="32" y="271"/>
                    <a:pt x="32" y="271"/>
                  </a:cubicBezTo>
                  <a:cubicBezTo>
                    <a:pt x="32" y="271"/>
                    <a:pt x="32" y="270"/>
                    <a:pt x="34" y="269"/>
                  </a:cubicBezTo>
                  <a:cubicBezTo>
                    <a:pt x="35" y="267"/>
                    <a:pt x="37" y="265"/>
                    <a:pt x="39" y="261"/>
                  </a:cubicBezTo>
                  <a:cubicBezTo>
                    <a:pt x="42" y="254"/>
                    <a:pt x="46" y="244"/>
                    <a:pt x="47" y="231"/>
                  </a:cubicBezTo>
                  <a:cubicBezTo>
                    <a:pt x="48" y="217"/>
                    <a:pt x="49" y="202"/>
                    <a:pt x="47" y="185"/>
                  </a:cubicBezTo>
                  <a:cubicBezTo>
                    <a:pt x="46" y="169"/>
                    <a:pt x="43" y="151"/>
                    <a:pt x="40" y="134"/>
                  </a:cubicBezTo>
                  <a:cubicBezTo>
                    <a:pt x="36" y="117"/>
                    <a:pt x="32" y="100"/>
                    <a:pt x="28" y="84"/>
                  </a:cubicBezTo>
                  <a:cubicBezTo>
                    <a:pt x="23" y="68"/>
                    <a:pt x="19" y="53"/>
                    <a:pt x="15" y="41"/>
                  </a:cubicBezTo>
                  <a:cubicBezTo>
                    <a:pt x="11" y="28"/>
                    <a:pt x="7" y="18"/>
                    <a:pt x="4" y="11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2" name="Freeform 90"/>
            <p:cNvSpPr/>
            <p:nvPr userDrawn="1"/>
          </p:nvSpPr>
          <p:spPr bwMode="auto">
            <a:xfrm>
              <a:off x="3740151" y="3327400"/>
              <a:ext cx="852488" cy="414338"/>
            </a:xfrm>
            <a:custGeom>
              <a:gdLst>
                <a:gd name="T0" fmla="*/ 477 w 537"/>
                <a:gd name="T1" fmla="*/ 141 h 261"/>
                <a:gd name="T2" fmla="*/ 447 w 537"/>
                <a:gd name="T3" fmla="*/ 149 h 261"/>
                <a:gd name="T4" fmla="*/ 387 w 537"/>
                <a:gd name="T5" fmla="*/ 91 h 261"/>
                <a:gd name="T6" fmla="*/ 352 w 537"/>
                <a:gd name="T7" fmla="*/ 103 h 261"/>
                <a:gd name="T8" fmla="*/ 248 w 537"/>
                <a:gd name="T9" fmla="*/ 0 h 261"/>
                <a:gd name="T10" fmla="*/ 147 w 537"/>
                <a:gd name="T11" fmla="*/ 79 h 261"/>
                <a:gd name="T12" fmla="*/ 96 w 537"/>
                <a:gd name="T13" fmla="*/ 64 h 261"/>
                <a:gd name="T14" fmla="*/ 0 w 537"/>
                <a:gd name="T15" fmla="*/ 161 h 261"/>
                <a:gd name="T16" fmla="*/ 65 w 537"/>
                <a:gd name="T17" fmla="*/ 253 h 261"/>
                <a:gd name="T18" fmla="*/ 86 w 537"/>
                <a:gd name="T19" fmla="*/ 259 h 261"/>
                <a:gd name="T20" fmla="*/ 462 w 537"/>
                <a:gd name="T21" fmla="*/ 259 h 261"/>
                <a:gd name="T22" fmla="*/ 477 w 537"/>
                <a:gd name="T23" fmla="*/ 261 h 261"/>
                <a:gd name="T24" fmla="*/ 537 w 537"/>
                <a:gd name="T25" fmla="*/ 201 h 261"/>
                <a:gd name="T26" fmla="*/ 477 w 537"/>
                <a:gd name="T27" fmla="*/ 141 h 2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7" h="261">
                  <a:moveTo>
                    <a:pt x="477" y="141"/>
                  </a:moveTo>
                  <a:cubicBezTo>
                    <a:pt x="466" y="141"/>
                    <a:pt x="455" y="144"/>
                    <a:pt x="447" y="149"/>
                  </a:cubicBezTo>
                  <a:cubicBezTo>
                    <a:pt x="446" y="117"/>
                    <a:pt x="419" y="91"/>
                    <a:pt x="387" y="91"/>
                  </a:cubicBezTo>
                  <a:cubicBezTo>
                    <a:pt x="374" y="91"/>
                    <a:pt x="362" y="95"/>
                    <a:pt x="352" y="103"/>
                  </a:cubicBezTo>
                  <a:cubicBezTo>
                    <a:pt x="351" y="46"/>
                    <a:pt x="304" y="0"/>
                    <a:pt x="248" y="0"/>
                  </a:cubicBezTo>
                  <a:cubicBezTo>
                    <a:pt x="199" y="0"/>
                    <a:pt x="158" y="33"/>
                    <a:pt x="147" y="79"/>
                  </a:cubicBezTo>
                  <a:cubicBezTo>
                    <a:pt x="132" y="70"/>
                    <a:pt x="115" y="64"/>
                    <a:pt x="96" y="64"/>
                  </a:cubicBezTo>
                  <a:cubicBezTo>
                    <a:pt x="43" y="64"/>
                    <a:pt x="0" y="108"/>
                    <a:pt x="0" y="161"/>
                  </a:cubicBezTo>
                  <a:cubicBezTo>
                    <a:pt x="0" y="204"/>
                    <a:pt x="27" y="240"/>
                    <a:pt x="65" y="253"/>
                  </a:cubicBezTo>
                  <a:cubicBezTo>
                    <a:pt x="71" y="257"/>
                    <a:pt x="78" y="259"/>
                    <a:pt x="86" y="259"/>
                  </a:cubicBezTo>
                  <a:cubicBezTo>
                    <a:pt x="462" y="259"/>
                    <a:pt x="462" y="259"/>
                    <a:pt x="462" y="259"/>
                  </a:cubicBezTo>
                  <a:cubicBezTo>
                    <a:pt x="467" y="260"/>
                    <a:pt x="472" y="261"/>
                    <a:pt x="477" y="261"/>
                  </a:cubicBezTo>
                  <a:cubicBezTo>
                    <a:pt x="510" y="261"/>
                    <a:pt x="537" y="234"/>
                    <a:pt x="537" y="201"/>
                  </a:cubicBezTo>
                  <a:cubicBezTo>
                    <a:pt x="537" y="168"/>
                    <a:pt x="510" y="141"/>
                    <a:pt x="477" y="1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73" name="Freeform 91"/>
            <p:cNvSpPr/>
            <p:nvPr userDrawn="1"/>
          </p:nvSpPr>
          <p:spPr bwMode="auto">
            <a:xfrm>
              <a:off x="877888" y="1939925"/>
              <a:ext cx="530225" cy="257175"/>
            </a:xfrm>
            <a:custGeom>
              <a:gdLst>
                <a:gd name="T0" fmla="*/ 297 w 334"/>
                <a:gd name="T1" fmla="*/ 88 h 162"/>
                <a:gd name="T2" fmla="*/ 278 w 334"/>
                <a:gd name="T3" fmla="*/ 93 h 162"/>
                <a:gd name="T4" fmla="*/ 241 w 334"/>
                <a:gd name="T5" fmla="*/ 57 h 162"/>
                <a:gd name="T6" fmla="*/ 220 w 334"/>
                <a:gd name="T7" fmla="*/ 64 h 162"/>
                <a:gd name="T8" fmla="*/ 155 w 334"/>
                <a:gd name="T9" fmla="*/ 0 h 162"/>
                <a:gd name="T10" fmla="*/ 92 w 334"/>
                <a:gd name="T11" fmla="*/ 49 h 162"/>
                <a:gd name="T12" fmla="*/ 60 w 334"/>
                <a:gd name="T13" fmla="*/ 40 h 162"/>
                <a:gd name="T14" fmla="*/ 0 w 334"/>
                <a:gd name="T15" fmla="*/ 100 h 162"/>
                <a:gd name="T16" fmla="*/ 41 w 334"/>
                <a:gd name="T17" fmla="*/ 158 h 162"/>
                <a:gd name="T18" fmla="*/ 54 w 334"/>
                <a:gd name="T19" fmla="*/ 161 h 162"/>
                <a:gd name="T20" fmla="*/ 288 w 334"/>
                <a:gd name="T21" fmla="*/ 161 h 162"/>
                <a:gd name="T22" fmla="*/ 297 w 334"/>
                <a:gd name="T23" fmla="*/ 162 h 162"/>
                <a:gd name="T24" fmla="*/ 334 w 334"/>
                <a:gd name="T25" fmla="*/ 125 h 162"/>
                <a:gd name="T26" fmla="*/ 297 w 334"/>
                <a:gd name="T27" fmla="*/ 88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162">
                  <a:moveTo>
                    <a:pt x="297" y="88"/>
                  </a:moveTo>
                  <a:cubicBezTo>
                    <a:pt x="290" y="88"/>
                    <a:pt x="284" y="89"/>
                    <a:pt x="278" y="93"/>
                  </a:cubicBezTo>
                  <a:cubicBezTo>
                    <a:pt x="278" y="73"/>
                    <a:pt x="261" y="57"/>
                    <a:pt x="241" y="57"/>
                  </a:cubicBezTo>
                  <a:cubicBezTo>
                    <a:pt x="233" y="57"/>
                    <a:pt x="226" y="59"/>
                    <a:pt x="220" y="64"/>
                  </a:cubicBezTo>
                  <a:cubicBezTo>
                    <a:pt x="219" y="28"/>
                    <a:pt x="190" y="0"/>
                    <a:pt x="155" y="0"/>
                  </a:cubicBezTo>
                  <a:cubicBezTo>
                    <a:pt x="124" y="0"/>
                    <a:pt x="99" y="21"/>
                    <a:pt x="92" y="49"/>
                  </a:cubicBezTo>
                  <a:cubicBezTo>
                    <a:pt x="83" y="43"/>
                    <a:pt x="72" y="40"/>
                    <a:pt x="60" y="40"/>
                  </a:cubicBezTo>
                  <a:cubicBezTo>
                    <a:pt x="27" y="40"/>
                    <a:pt x="0" y="67"/>
                    <a:pt x="0" y="100"/>
                  </a:cubicBezTo>
                  <a:cubicBezTo>
                    <a:pt x="0" y="127"/>
                    <a:pt x="17" y="149"/>
                    <a:pt x="41" y="158"/>
                  </a:cubicBezTo>
                  <a:cubicBezTo>
                    <a:pt x="45" y="160"/>
                    <a:pt x="49" y="161"/>
                    <a:pt x="54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91" y="162"/>
                    <a:pt x="294" y="162"/>
                    <a:pt x="297" y="162"/>
                  </a:cubicBezTo>
                  <a:cubicBezTo>
                    <a:pt x="318" y="162"/>
                    <a:pt x="334" y="145"/>
                    <a:pt x="334" y="125"/>
                  </a:cubicBezTo>
                  <a:cubicBezTo>
                    <a:pt x="334" y="104"/>
                    <a:pt x="318" y="88"/>
                    <a:pt x="297" y="8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99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8" name="内容占位符 3"/>
          <p:cNvSpPr>
            <a:spLocks noGrp="1"/>
          </p:cNvSpPr>
          <p:nvPr>
            <p:ph sz="half" idx="13"/>
          </p:nvPr>
        </p:nvSpPr>
        <p:spPr>
          <a:xfrm>
            <a:off x="669924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5163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title style</a:t>
            </a:r>
            <a:endParaRPr lang="en-US" alt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1514" y="1685956"/>
            <a:ext cx="5326061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426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199" y="1685956"/>
            <a:ext cx="5348287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1130299"/>
            <a:ext cx="6337300" cy="50069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Picture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69924" y="1138237"/>
            <a:ext cx="4282322" cy="49990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10599" y="1130300"/>
            <a:ext cx="2909888" cy="5006974"/>
          </a:xfrm>
        </p:spPr>
        <p:txBody>
          <a:bodyPr vert="eaVert">
            <a:normAutofit/>
          </a:bodyPr>
          <a:lstStyle>
            <a:lvl1pPr>
              <a:defRPr sz="2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1130300"/>
            <a:ext cx="7795065" cy="500697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" name="Rectangle 5"/>
          <p:cNvSpPr>
            <a:spLocks noChangeArrowheads="1"/>
          </p:cNvSpPr>
          <p:nvPr userDrawn="1"/>
        </p:nvSpPr>
        <p:spPr bwMode="auto">
          <a:xfrm flipH="1">
            <a:off x="3176" y="1588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7" name="Rectangle 6"/>
          <p:cNvSpPr>
            <a:spLocks noChangeArrowheads="1"/>
          </p:cNvSpPr>
          <p:nvPr userDrawn="1"/>
        </p:nvSpPr>
        <p:spPr bwMode="auto">
          <a:xfrm flipH="1">
            <a:off x="3176" y="1588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8" name="Freeform 7"/>
          <p:cNvSpPr/>
          <p:nvPr userDrawn="1"/>
        </p:nvSpPr>
        <p:spPr bwMode="auto">
          <a:xfrm flipH="1">
            <a:off x="7054851" y="1588"/>
            <a:ext cx="5137150" cy="4719638"/>
          </a:xfrm>
          <a:custGeom>
            <a:gdLst>
              <a:gd name="T0" fmla="*/ 0 w 3237"/>
              <a:gd name="T1" fmla="*/ 2829 h 2973"/>
              <a:gd name="T2" fmla="*/ 2500 w 3237"/>
              <a:gd name="T3" fmla="*/ 2100 h 2973"/>
              <a:gd name="T4" fmla="*/ 2627 w 3237"/>
              <a:gd name="T5" fmla="*/ 696 h 2973"/>
              <a:gd name="T6" fmla="*/ 1651 w 3237"/>
              <a:gd name="T7" fmla="*/ 0 h 2973"/>
              <a:gd name="T8" fmla="*/ 0 w 3237"/>
              <a:gd name="T9" fmla="*/ 0 h 2973"/>
              <a:gd name="T10" fmla="*/ 0 w 3237"/>
              <a:gd name="T11" fmla="*/ 2829 h 29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7" h="2973">
                <a:moveTo>
                  <a:pt x="0" y="2829"/>
                </a:moveTo>
                <a:cubicBezTo>
                  <a:pt x="742" y="2973"/>
                  <a:pt x="1873" y="2655"/>
                  <a:pt x="2500" y="2100"/>
                </a:cubicBezTo>
                <a:cubicBezTo>
                  <a:pt x="3237" y="1448"/>
                  <a:pt x="2868" y="994"/>
                  <a:pt x="2627" y="696"/>
                </a:cubicBezTo>
                <a:cubicBezTo>
                  <a:pt x="2481" y="516"/>
                  <a:pt x="2011" y="214"/>
                  <a:pt x="16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29"/>
                  <a:pt x="0" y="2829"/>
                  <a:pt x="0" y="2829"/>
                </a:cubicBezTo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9" name="Freeform 8"/>
          <p:cNvSpPr/>
          <p:nvPr userDrawn="1"/>
        </p:nvSpPr>
        <p:spPr bwMode="auto">
          <a:xfrm flipH="1">
            <a:off x="3176" y="1588"/>
            <a:ext cx="6707188" cy="6858000"/>
          </a:xfrm>
          <a:custGeom>
            <a:gdLst>
              <a:gd name="T0" fmla="*/ 4226 w 4226"/>
              <a:gd name="T1" fmla="*/ 0 h 4320"/>
              <a:gd name="T2" fmla="*/ 3519 w 4226"/>
              <a:gd name="T3" fmla="*/ 0 h 4320"/>
              <a:gd name="T4" fmla="*/ 3144 w 4226"/>
              <a:gd name="T5" fmla="*/ 1443 h 4320"/>
              <a:gd name="T6" fmla="*/ 1306 w 4226"/>
              <a:gd name="T7" fmla="*/ 1737 h 4320"/>
              <a:gd name="T8" fmla="*/ 368 w 4226"/>
              <a:gd name="T9" fmla="*/ 2987 h 4320"/>
              <a:gd name="T10" fmla="*/ 1234 w 4226"/>
              <a:gd name="T11" fmla="*/ 4320 h 4320"/>
              <a:gd name="T12" fmla="*/ 4226 w 4226"/>
              <a:gd name="T13" fmla="*/ 4320 h 4320"/>
              <a:gd name="T14" fmla="*/ 4226 w 4226"/>
              <a:gd name="T15" fmla="*/ 0 h 43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26" h="4320">
                <a:moveTo>
                  <a:pt x="4226" y="0"/>
                </a:moveTo>
                <a:cubicBezTo>
                  <a:pt x="3519" y="0"/>
                  <a:pt x="3519" y="0"/>
                  <a:pt x="3519" y="0"/>
                </a:cubicBezTo>
                <a:cubicBezTo>
                  <a:pt x="3522" y="425"/>
                  <a:pt x="3484" y="1266"/>
                  <a:pt x="3144" y="1443"/>
                </a:cubicBezTo>
                <a:cubicBezTo>
                  <a:pt x="2684" y="1682"/>
                  <a:pt x="1637" y="1664"/>
                  <a:pt x="1306" y="1737"/>
                </a:cubicBezTo>
                <a:cubicBezTo>
                  <a:pt x="975" y="1811"/>
                  <a:pt x="0" y="2179"/>
                  <a:pt x="368" y="2987"/>
                </a:cubicBezTo>
                <a:cubicBezTo>
                  <a:pt x="582" y="3458"/>
                  <a:pt x="958" y="3972"/>
                  <a:pt x="1234" y="4320"/>
                </a:cubicBezTo>
                <a:cubicBezTo>
                  <a:pt x="4226" y="4320"/>
                  <a:pt x="4226" y="4320"/>
                  <a:pt x="4226" y="4320"/>
                </a:cubicBezTo>
                <a:lnTo>
                  <a:pt x="422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grpSp>
        <p:nvGrpSpPr>
          <p:cNvPr id="100" name="组合 99"/>
          <p:cNvGrpSpPr/>
          <p:nvPr userDrawn="1"/>
        </p:nvGrpSpPr>
        <p:grpSpPr>
          <a:xfrm flipH="1">
            <a:off x="7602538" y="965200"/>
            <a:ext cx="3714751" cy="5305425"/>
            <a:chOff x="877888" y="965200"/>
            <a:chExt cx="3714751" cy="5305425"/>
          </a:xfrm>
        </p:grpSpPr>
        <p:sp>
          <p:nvSpPr>
            <p:cNvPr id="101" name="Oval 9"/>
            <p:cNvSpPr>
              <a:spLocks noChangeArrowheads="1"/>
            </p:cNvSpPr>
            <p:nvPr userDrawn="1"/>
          </p:nvSpPr>
          <p:spPr bwMode="auto">
            <a:xfrm>
              <a:off x="1366838" y="6121400"/>
              <a:ext cx="2724150" cy="149225"/>
            </a:xfrm>
            <a:prstGeom prst="ellipse">
              <a:avLst/>
            </a:prstGeom>
            <a:solidFill>
              <a:schemeClr val="accent1">
                <a:lumMod val="50000"/>
                <a:alpha val="3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2" name="Freeform 10"/>
            <p:cNvSpPr/>
            <p:nvPr userDrawn="1"/>
          </p:nvSpPr>
          <p:spPr bwMode="auto">
            <a:xfrm>
              <a:off x="1738313" y="5775325"/>
              <a:ext cx="1951038" cy="374650"/>
            </a:xfrm>
            <a:custGeom>
              <a:gdLst>
                <a:gd name="T0" fmla="*/ 1230 w 1230"/>
                <a:gd name="T1" fmla="*/ 236 h 236"/>
                <a:gd name="T2" fmla="*/ 132 w 1230"/>
                <a:gd name="T3" fmla="*/ 236 h 236"/>
                <a:gd name="T4" fmla="*/ 0 w 1230"/>
                <a:gd name="T5" fmla="*/ 125 h 236"/>
                <a:gd name="T6" fmla="*/ 0 w 1230"/>
                <a:gd name="T7" fmla="*/ 108 h 236"/>
                <a:gd name="T8" fmla="*/ 132 w 1230"/>
                <a:gd name="T9" fmla="*/ 0 h 236"/>
                <a:gd name="T10" fmla="*/ 1230 w 1230"/>
                <a:gd name="T11" fmla="*/ 0 h 236"/>
                <a:gd name="T12" fmla="*/ 1200 w 1230"/>
                <a:gd name="T13" fmla="*/ 113 h 236"/>
                <a:gd name="T14" fmla="*/ 1230 w 1230"/>
                <a:gd name="T15" fmla="*/ 236 h 2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0" h="236">
                  <a:moveTo>
                    <a:pt x="1230" y="236"/>
                  </a:moveTo>
                  <a:cubicBezTo>
                    <a:pt x="132" y="236"/>
                    <a:pt x="132" y="236"/>
                    <a:pt x="132" y="236"/>
                  </a:cubicBezTo>
                  <a:cubicBezTo>
                    <a:pt x="64" y="236"/>
                    <a:pt x="0" y="185"/>
                    <a:pt x="0" y="12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48"/>
                    <a:pt x="64" y="0"/>
                    <a:pt x="132" y="0"/>
                  </a:cubicBezTo>
                  <a:cubicBezTo>
                    <a:pt x="1230" y="0"/>
                    <a:pt x="1230" y="0"/>
                    <a:pt x="1230" y="0"/>
                  </a:cubicBezTo>
                  <a:cubicBezTo>
                    <a:pt x="1230" y="0"/>
                    <a:pt x="1200" y="39"/>
                    <a:pt x="1200" y="113"/>
                  </a:cubicBezTo>
                  <a:cubicBezTo>
                    <a:pt x="1200" y="197"/>
                    <a:pt x="1230" y="236"/>
                    <a:pt x="1230" y="23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3" name="Freeform 11"/>
            <p:cNvSpPr/>
            <p:nvPr userDrawn="1"/>
          </p:nvSpPr>
          <p:spPr bwMode="auto">
            <a:xfrm>
              <a:off x="2616201" y="5791200"/>
              <a:ext cx="1093788" cy="366713"/>
            </a:xfrm>
            <a:custGeom>
              <a:gdLst>
                <a:gd name="T0" fmla="*/ 690 w 690"/>
                <a:gd name="T1" fmla="*/ 231 h 231"/>
                <a:gd name="T2" fmla="*/ 0 w 690"/>
                <a:gd name="T3" fmla="*/ 231 h 231"/>
                <a:gd name="T4" fmla="*/ 0 w 690"/>
                <a:gd name="T5" fmla="*/ 0 h 231"/>
                <a:gd name="T6" fmla="*/ 690 w 690"/>
                <a:gd name="T7" fmla="*/ 0 h 231"/>
                <a:gd name="T8" fmla="*/ 659 w 690"/>
                <a:gd name="T9" fmla="*/ 110 h 231"/>
                <a:gd name="T10" fmla="*/ 690 w 690"/>
                <a:gd name="T11" fmla="*/ 231 h 2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231">
                  <a:moveTo>
                    <a:pt x="690" y="231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0"/>
                    <a:pt x="659" y="37"/>
                    <a:pt x="659" y="110"/>
                  </a:cubicBezTo>
                  <a:cubicBezTo>
                    <a:pt x="659" y="194"/>
                    <a:pt x="690" y="231"/>
                    <a:pt x="690" y="23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4" name="Freeform 12"/>
            <p:cNvSpPr/>
            <p:nvPr userDrawn="1"/>
          </p:nvSpPr>
          <p:spPr bwMode="auto">
            <a:xfrm>
              <a:off x="1770063" y="5773738"/>
              <a:ext cx="225425" cy="381000"/>
            </a:xfrm>
            <a:custGeom>
              <a:gdLst>
                <a:gd name="T0" fmla="*/ 133 w 142"/>
                <a:gd name="T1" fmla="*/ 240 h 240"/>
                <a:gd name="T2" fmla="*/ 0 w 142"/>
                <a:gd name="T3" fmla="*/ 128 h 240"/>
                <a:gd name="T4" fmla="*/ 0 w 142"/>
                <a:gd name="T5" fmla="*/ 112 h 240"/>
                <a:gd name="T6" fmla="*/ 38 w 142"/>
                <a:gd name="T7" fmla="*/ 32 h 240"/>
                <a:gd name="T8" fmla="*/ 132 w 142"/>
                <a:gd name="T9" fmla="*/ 0 h 240"/>
                <a:gd name="T10" fmla="*/ 141 w 142"/>
                <a:gd name="T11" fmla="*/ 8 h 240"/>
                <a:gd name="T12" fmla="*/ 134 w 142"/>
                <a:gd name="T13" fmla="*/ 16 h 240"/>
                <a:gd name="T14" fmla="*/ 20 w 142"/>
                <a:gd name="T15" fmla="*/ 112 h 240"/>
                <a:gd name="T16" fmla="*/ 20 w 142"/>
                <a:gd name="T17" fmla="*/ 128 h 240"/>
                <a:gd name="T18" fmla="*/ 133 w 142"/>
                <a:gd name="T19" fmla="*/ 224 h 240"/>
                <a:gd name="T20" fmla="*/ 142 w 142"/>
                <a:gd name="T21" fmla="*/ 232 h 240"/>
                <a:gd name="T22" fmla="*/ 133 w 142"/>
                <a:gd name="T23" fmla="*/ 240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40">
                  <a:moveTo>
                    <a:pt x="133" y="240"/>
                  </a:moveTo>
                  <a:cubicBezTo>
                    <a:pt x="57" y="240"/>
                    <a:pt x="0" y="191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81"/>
                    <a:pt x="12" y="53"/>
                    <a:pt x="38" y="32"/>
                  </a:cubicBezTo>
                  <a:cubicBezTo>
                    <a:pt x="64" y="11"/>
                    <a:pt x="97" y="0"/>
                    <a:pt x="132" y="0"/>
                  </a:cubicBezTo>
                  <a:cubicBezTo>
                    <a:pt x="138" y="0"/>
                    <a:pt x="141" y="4"/>
                    <a:pt x="141" y="8"/>
                  </a:cubicBezTo>
                  <a:cubicBezTo>
                    <a:pt x="141" y="13"/>
                    <a:pt x="139" y="16"/>
                    <a:pt x="134" y="16"/>
                  </a:cubicBezTo>
                  <a:cubicBezTo>
                    <a:pt x="69" y="16"/>
                    <a:pt x="20" y="58"/>
                    <a:pt x="20" y="11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0" y="182"/>
                    <a:pt x="68" y="224"/>
                    <a:pt x="133" y="224"/>
                  </a:cubicBezTo>
                  <a:cubicBezTo>
                    <a:pt x="139" y="224"/>
                    <a:pt x="142" y="228"/>
                    <a:pt x="142" y="232"/>
                  </a:cubicBezTo>
                  <a:cubicBezTo>
                    <a:pt x="142" y="237"/>
                    <a:pt x="138" y="240"/>
                    <a:pt x="133" y="24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5" name="Freeform 13"/>
            <p:cNvSpPr/>
            <p:nvPr userDrawn="1"/>
          </p:nvSpPr>
          <p:spPr bwMode="auto">
            <a:xfrm>
              <a:off x="1714501" y="5759450"/>
              <a:ext cx="2008188" cy="406400"/>
            </a:xfrm>
            <a:custGeom>
              <a:gdLst>
                <a:gd name="T0" fmla="*/ 1266 w 1266"/>
                <a:gd name="T1" fmla="*/ 256 h 256"/>
                <a:gd name="T2" fmla="*/ 144 w 1266"/>
                <a:gd name="T3" fmla="*/ 256 h 256"/>
                <a:gd name="T4" fmla="*/ 0 w 1266"/>
                <a:gd name="T5" fmla="*/ 135 h 256"/>
                <a:gd name="T6" fmla="*/ 0 w 1266"/>
                <a:gd name="T7" fmla="*/ 118 h 256"/>
                <a:gd name="T8" fmla="*/ 144 w 1266"/>
                <a:gd name="T9" fmla="*/ 0 h 256"/>
                <a:gd name="T10" fmla="*/ 1266 w 1266"/>
                <a:gd name="T11" fmla="*/ 0 h 256"/>
                <a:gd name="T12" fmla="*/ 1266 w 1266"/>
                <a:gd name="T13" fmla="*/ 25 h 256"/>
                <a:gd name="T14" fmla="*/ 144 w 1266"/>
                <a:gd name="T15" fmla="*/ 25 h 256"/>
                <a:gd name="T16" fmla="*/ 35 w 1266"/>
                <a:gd name="T17" fmla="*/ 118 h 256"/>
                <a:gd name="T18" fmla="*/ 35 w 1266"/>
                <a:gd name="T19" fmla="*/ 135 h 256"/>
                <a:gd name="T20" fmla="*/ 144 w 1266"/>
                <a:gd name="T21" fmla="*/ 231 h 256"/>
                <a:gd name="T22" fmla="*/ 1266 w 1266"/>
                <a:gd name="T23" fmla="*/ 231 h 256"/>
                <a:gd name="T24" fmla="*/ 1266 w 1266"/>
                <a:gd name="T25" fmla="*/ 256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6" h="256">
                  <a:moveTo>
                    <a:pt x="1266" y="256"/>
                  </a:moveTo>
                  <a:cubicBezTo>
                    <a:pt x="144" y="256"/>
                    <a:pt x="144" y="256"/>
                    <a:pt x="144" y="256"/>
                  </a:cubicBezTo>
                  <a:cubicBezTo>
                    <a:pt x="67" y="256"/>
                    <a:pt x="0" y="203"/>
                    <a:pt x="0" y="13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3"/>
                    <a:pt x="65" y="0"/>
                    <a:pt x="144" y="0"/>
                  </a:cubicBezTo>
                  <a:cubicBezTo>
                    <a:pt x="1266" y="0"/>
                    <a:pt x="1266" y="0"/>
                    <a:pt x="1266" y="0"/>
                  </a:cubicBezTo>
                  <a:cubicBezTo>
                    <a:pt x="1266" y="25"/>
                    <a:pt x="1266" y="25"/>
                    <a:pt x="1266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83" y="25"/>
                    <a:pt x="35" y="68"/>
                    <a:pt x="35" y="118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87"/>
                    <a:pt x="85" y="231"/>
                    <a:pt x="144" y="231"/>
                  </a:cubicBezTo>
                  <a:cubicBezTo>
                    <a:pt x="1266" y="231"/>
                    <a:pt x="1266" y="231"/>
                    <a:pt x="1266" y="231"/>
                  </a:cubicBezTo>
                  <a:lnTo>
                    <a:pt x="1266" y="2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6" name="Freeform 14"/>
            <p:cNvSpPr/>
            <p:nvPr userDrawn="1"/>
          </p:nvSpPr>
          <p:spPr bwMode="auto">
            <a:xfrm>
              <a:off x="2006601" y="4370388"/>
              <a:ext cx="1289050" cy="279400"/>
            </a:xfrm>
            <a:custGeom>
              <a:gdLst>
                <a:gd name="T0" fmla="*/ 813 w 813"/>
                <a:gd name="T1" fmla="*/ 176 h 176"/>
                <a:gd name="T2" fmla="*/ 95 w 813"/>
                <a:gd name="T3" fmla="*/ 176 h 176"/>
                <a:gd name="T4" fmla="*/ 0 w 813"/>
                <a:gd name="T5" fmla="*/ 89 h 176"/>
                <a:gd name="T6" fmla="*/ 0 w 813"/>
                <a:gd name="T7" fmla="*/ 77 h 176"/>
                <a:gd name="T8" fmla="*/ 95 w 813"/>
                <a:gd name="T9" fmla="*/ 0 h 176"/>
                <a:gd name="T10" fmla="*/ 813 w 813"/>
                <a:gd name="T11" fmla="*/ 0 h 176"/>
                <a:gd name="T12" fmla="*/ 790 w 813"/>
                <a:gd name="T13" fmla="*/ 84 h 176"/>
                <a:gd name="T14" fmla="*/ 813 w 813"/>
                <a:gd name="T15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176">
                  <a:moveTo>
                    <a:pt x="813" y="176"/>
                  </a:moveTo>
                  <a:cubicBezTo>
                    <a:pt x="95" y="176"/>
                    <a:pt x="95" y="176"/>
                    <a:pt x="95" y="176"/>
                  </a:cubicBezTo>
                  <a:cubicBezTo>
                    <a:pt x="44" y="176"/>
                    <a:pt x="0" y="134"/>
                    <a:pt x="0" y="89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2"/>
                    <a:pt x="44" y="0"/>
                    <a:pt x="95" y="0"/>
                  </a:cubicBezTo>
                  <a:cubicBezTo>
                    <a:pt x="813" y="0"/>
                    <a:pt x="813" y="0"/>
                    <a:pt x="813" y="0"/>
                  </a:cubicBezTo>
                  <a:cubicBezTo>
                    <a:pt x="813" y="0"/>
                    <a:pt x="790" y="29"/>
                    <a:pt x="790" y="84"/>
                  </a:cubicBezTo>
                  <a:cubicBezTo>
                    <a:pt x="790" y="147"/>
                    <a:pt x="813" y="176"/>
                    <a:pt x="813" y="17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7" name="Freeform 15"/>
            <p:cNvSpPr/>
            <p:nvPr userDrawn="1"/>
          </p:nvSpPr>
          <p:spPr bwMode="auto">
            <a:xfrm>
              <a:off x="2401888" y="4370388"/>
              <a:ext cx="909638" cy="279400"/>
            </a:xfrm>
            <a:custGeom>
              <a:gdLst>
                <a:gd name="T0" fmla="*/ 574 w 574"/>
                <a:gd name="T1" fmla="*/ 176 h 176"/>
                <a:gd name="T2" fmla="*/ 0 w 574"/>
                <a:gd name="T3" fmla="*/ 176 h 176"/>
                <a:gd name="T4" fmla="*/ 0 w 574"/>
                <a:gd name="T5" fmla="*/ 0 h 176"/>
                <a:gd name="T6" fmla="*/ 574 w 574"/>
                <a:gd name="T7" fmla="*/ 0 h 176"/>
                <a:gd name="T8" fmla="*/ 551 w 574"/>
                <a:gd name="T9" fmla="*/ 84 h 176"/>
                <a:gd name="T10" fmla="*/ 574 w 574"/>
                <a:gd name="T11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76">
                  <a:moveTo>
                    <a:pt x="574" y="17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4" y="0"/>
                    <a:pt x="551" y="29"/>
                    <a:pt x="551" y="84"/>
                  </a:cubicBezTo>
                  <a:cubicBezTo>
                    <a:pt x="551" y="147"/>
                    <a:pt x="574" y="176"/>
                    <a:pt x="574" y="17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8" name="Freeform 16"/>
            <p:cNvSpPr/>
            <p:nvPr userDrawn="1"/>
          </p:nvSpPr>
          <p:spPr bwMode="auto">
            <a:xfrm>
              <a:off x="2022476" y="4360863"/>
              <a:ext cx="169863" cy="287338"/>
            </a:xfrm>
            <a:custGeom>
              <a:gdLst>
                <a:gd name="T0" fmla="*/ 100 w 107"/>
                <a:gd name="T1" fmla="*/ 181 h 181"/>
                <a:gd name="T2" fmla="*/ 0 w 107"/>
                <a:gd name="T3" fmla="*/ 97 h 181"/>
                <a:gd name="T4" fmla="*/ 0 w 107"/>
                <a:gd name="T5" fmla="*/ 85 h 181"/>
                <a:gd name="T6" fmla="*/ 30 w 107"/>
                <a:gd name="T7" fmla="*/ 24 h 181"/>
                <a:gd name="T8" fmla="*/ 101 w 107"/>
                <a:gd name="T9" fmla="*/ 0 h 181"/>
                <a:gd name="T10" fmla="*/ 107 w 107"/>
                <a:gd name="T11" fmla="*/ 6 h 181"/>
                <a:gd name="T12" fmla="*/ 99 w 107"/>
                <a:gd name="T13" fmla="*/ 13 h 181"/>
                <a:gd name="T14" fmla="*/ 10 w 107"/>
                <a:gd name="T15" fmla="*/ 85 h 181"/>
                <a:gd name="T16" fmla="*/ 10 w 107"/>
                <a:gd name="T17" fmla="*/ 97 h 181"/>
                <a:gd name="T18" fmla="*/ 99 w 107"/>
                <a:gd name="T19" fmla="*/ 169 h 181"/>
                <a:gd name="T20" fmla="*/ 106 w 107"/>
                <a:gd name="T21" fmla="*/ 175 h 181"/>
                <a:gd name="T22" fmla="*/ 100 w 107"/>
                <a:gd name="T23" fmla="*/ 181 h 1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81">
                  <a:moveTo>
                    <a:pt x="100" y="181"/>
                  </a:moveTo>
                  <a:cubicBezTo>
                    <a:pt x="44" y="181"/>
                    <a:pt x="0" y="144"/>
                    <a:pt x="0" y="9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1"/>
                    <a:pt x="10" y="40"/>
                    <a:pt x="30" y="24"/>
                  </a:cubicBezTo>
                  <a:cubicBezTo>
                    <a:pt x="49" y="9"/>
                    <a:pt x="74" y="0"/>
                    <a:pt x="101" y="0"/>
                  </a:cubicBezTo>
                  <a:cubicBezTo>
                    <a:pt x="104" y="0"/>
                    <a:pt x="107" y="3"/>
                    <a:pt x="107" y="6"/>
                  </a:cubicBezTo>
                  <a:cubicBezTo>
                    <a:pt x="107" y="10"/>
                    <a:pt x="103" y="13"/>
                    <a:pt x="99" y="13"/>
                  </a:cubicBezTo>
                  <a:cubicBezTo>
                    <a:pt x="50" y="13"/>
                    <a:pt x="10" y="44"/>
                    <a:pt x="10" y="85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7"/>
                    <a:pt x="50" y="169"/>
                    <a:pt x="99" y="169"/>
                  </a:cubicBezTo>
                  <a:cubicBezTo>
                    <a:pt x="102" y="169"/>
                    <a:pt x="106" y="171"/>
                    <a:pt x="106" y="175"/>
                  </a:cubicBezTo>
                  <a:cubicBezTo>
                    <a:pt x="106" y="178"/>
                    <a:pt x="104" y="181"/>
                    <a:pt x="100" y="181"/>
                  </a:cubicBezTo>
                </a:path>
              </a:pathLst>
            </a:custGeom>
            <a:solidFill>
              <a:srgbClr val="3C6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9" name="Freeform 17"/>
            <p:cNvSpPr/>
            <p:nvPr userDrawn="1"/>
          </p:nvSpPr>
          <p:spPr bwMode="auto">
            <a:xfrm>
              <a:off x="1990726" y="4346575"/>
              <a:ext cx="1328738" cy="311150"/>
            </a:xfrm>
            <a:custGeom>
              <a:gdLst>
                <a:gd name="T0" fmla="*/ 838 w 838"/>
                <a:gd name="T1" fmla="*/ 196 h 196"/>
                <a:gd name="T2" fmla="*/ 103 w 838"/>
                <a:gd name="T3" fmla="*/ 196 h 196"/>
                <a:gd name="T4" fmla="*/ 0 w 838"/>
                <a:gd name="T5" fmla="*/ 104 h 196"/>
                <a:gd name="T6" fmla="*/ 0 w 838"/>
                <a:gd name="T7" fmla="*/ 92 h 196"/>
                <a:gd name="T8" fmla="*/ 103 w 838"/>
                <a:gd name="T9" fmla="*/ 0 h 196"/>
                <a:gd name="T10" fmla="*/ 838 w 838"/>
                <a:gd name="T11" fmla="*/ 0 h 196"/>
                <a:gd name="T12" fmla="*/ 838 w 838"/>
                <a:gd name="T13" fmla="*/ 20 h 196"/>
                <a:gd name="T14" fmla="*/ 103 w 838"/>
                <a:gd name="T15" fmla="*/ 20 h 196"/>
                <a:gd name="T16" fmla="*/ 20 w 838"/>
                <a:gd name="T17" fmla="*/ 92 h 196"/>
                <a:gd name="T18" fmla="*/ 20 w 838"/>
                <a:gd name="T19" fmla="*/ 104 h 196"/>
                <a:gd name="T20" fmla="*/ 103 w 838"/>
                <a:gd name="T21" fmla="*/ 181 h 196"/>
                <a:gd name="T22" fmla="*/ 838 w 838"/>
                <a:gd name="T23" fmla="*/ 181 h 196"/>
                <a:gd name="T24" fmla="*/ 838 w 838"/>
                <a:gd name="T25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96">
                  <a:moveTo>
                    <a:pt x="838" y="196"/>
                  </a:moveTo>
                  <a:cubicBezTo>
                    <a:pt x="103" y="196"/>
                    <a:pt x="103" y="196"/>
                    <a:pt x="103" y="196"/>
                  </a:cubicBezTo>
                  <a:cubicBezTo>
                    <a:pt x="45" y="196"/>
                    <a:pt x="0" y="155"/>
                    <a:pt x="0" y="10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2"/>
                    <a:pt x="44" y="0"/>
                    <a:pt x="103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38" y="20"/>
                    <a:pt x="838" y="20"/>
                    <a:pt x="838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57" y="20"/>
                    <a:pt x="20" y="54"/>
                    <a:pt x="20" y="92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43"/>
                    <a:pt x="59" y="181"/>
                    <a:pt x="103" y="181"/>
                  </a:cubicBezTo>
                  <a:cubicBezTo>
                    <a:pt x="838" y="181"/>
                    <a:pt x="838" y="181"/>
                    <a:pt x="838" y="181"/>
                  </a:cubicBezTo>
                  <a:lnTo>
                    <a:pt x="838" y="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0" name="Freeform 18"/>
            <p:cNvSpPr/>
            <p:nvPr userDrawn="1"/>
          </p:nvSpPr>
          <p:spPr bwMode="auto">
            <a:xfrm>
              <a:off x="1841501" y="4873625"/>
              <a:ext cx="1906588" cy="295275"/>
            </a:xfrm>
            <a:custGeom>
              <a:gdLst>
                <a:gd name="T0" fmla="*/ 1202 w 1202"/>
                <a:gd name="T1" fmla="*/ 186 h 186"/>
                <a:gd name="T2" fmla="*/ 91 w 1202"/>
                <a:gd name="T3" fmla="*/ 186 h 186"/>
                <a:gd name="T4" fmla="*/ 0 w 1202"/>
                <a:gd name="T5" fmla="*/ 97 h 186"/>
                <a:gd name="T6" fmla="*/ 0 w 1202"/>
                <a:gd name="T7" fmla="*/ 84 h 186"/>
                <a:gd name="T8" fmla="*/ 91 w 1202"/>
                <a:gd name="T9" fmla="*/ 0 h 186"/>
                <a:gd name="T10" fmla="*/ 1202 w 1202"/>
                <a:gd name="T11" fmla="*/ 0 h 186"/>
                <a:gd name="T12" fmla="*/ 1178 w 1202"/>
                <a:gd name="T13" fmla="*/ 89 h 186"/>
                <a:gd name="T14" fmla="*/ 1202 w 1202"/>
                <a:gd name="T15" fmla="*/ 186 h 1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2" h="186">
                  <a:moveTo>
                    <a:pt x="1202" y="186"/>
                  </a:moveTo>
                  <a:cubicBezTo>
                    <a:pt x="91" y="186"/>
                    <a:pt x="91" y="186"/>
                    <a:pt x="91" y="186"/>
                  </a:cubicBezTo>
                  <a:cubicBezTo>
                    <a:pt x="38" y="186"/>
                    <a:pt x="0" y="143"/>
                    <a:pt x="0" y="9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91" y="0"/>
                  </a:cubicBezTo>
                  <a:cubicBezTo>
                    <a:pt x="1202" y="0"/>
                    <a:pt x="1202" y="0"/>
                    <a:pt x="1202" y="0"/>
                  </a:cubicBezTo>
                  <a:cubicBezTo>
                    <a:pt x="1202" y="0"/>
                    <a:pt x="1178" y="32"/>
                    <a:pt x="1178" y="89"/>
                  </a:cubicBezTo>
                  <a:cubicBezTo>
                    <a:pt x="1178" y="154"/>
                    <a:pt x="1202" y="186"/>
                    <a:pt x="1202" y="18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1" name="Freeform 19"/>
            <p:cNvSpPr/>
            <p:nvPr userDrawn="1"/>
          </p:nvSpPr>
          <p:spPr bwMode="auto">
            <a:xfrm>
              <a:off x="2460626" y="4879975"/>
              <a:ext cx="1287463" cy="284163"/>
            </a:xfrm>
            <a:custGeom>
              <a:gdLst>
                <a:gd name="T0" fmla="*/ 812 w 812"/>
                <a:gd name="T1" fmla="*/ 0 h 179"/>
                <a:gd name="T2" fmla="*/ 0 w 812"/>
                <a:gd name="T3" fmla="*/ 0 h 179"/>
                <a:gd name="T4" fmla="*/ 0 w 812"/>
                <a:gd name="T5" fmla="*/ 179 h 179"/>
                <a:gd name="T6" fmla="*/ 812 w 812"/>
                <a:gd name="T7" fmla="*/ 179 h 179"/>
                <a:gd name="T8" fmla="*/ 788 w 812"/>
                <a:gd name="T9" fmla="*/ 85 h 179"/>
                <a:gd name="T10" fmla="*/ 812 w 812"/>
                <a:gd name="T11" fmla="*/ 0 h 1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2" h="179">
                  <a:moveTo>
                    <a:pt x="8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812" y="179"/>
                    <a:pt x="812" y="179"/>
                    <a:pt x="812" y="179"/>
                  </a:cubicBezTo>
                  <a:cubicBezTo>
                    <a:pt x="812" y="179"/>
                    <a:pt x="788" y="151"/>
                    <a:pt x="788" y="85"/>
                  </a:cubicBezTo>
                  <a:cubicBezTo>
                    <a:pt x="788" y="29"/>
                    <a:pt x="812" y="0"/>
                    <a:pt x="812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2" name="Freeform 20"/>
            <p:cNvSpPr/>
            <p:nvPr userDrawn="1"/>
          </p:nvSpPr>
          <p:spPr bwMode="auto">
            <a:xfrm>
              <a:off x="1849438" y="4867275"/>
              <a:ext cx="174625" cy="311150"/>
            </a:xfrm>
            <a:custGeom>
              <a:gdLst>
                <a:gd name="T0" fmla="*/ 99 w 110"/>
                <a:gd name="T1" fmla="*/ 196 h 196"/>
                <a:gd name="T2" fmla="*/ 0 w 110"/>
                <a:gd name="T3" fmla="*/ 103 h 196"/>
                <a:gd name="T4" fmla="*/ 0 w 110"/>
                <a:gd name="T5" fmla="*/ 90 h 196"/>
                <a:gd name="T6" fmla="*/ 102 w 110"/>
                <a:gd name="T7" fmla="*/ 0 h 196"/>
                <a:gd name="T8" fmla="*/ 110 w 110"/>
                <a:gd name="T9" fmla="*/ 8 h 196"/>
                <a:gd name="T10" fmla="*/ 99 w 110"/>
                <a:gd name="T11" fmla="*/ 16 h 196"/>
                <a:gd name="T12" fmla="*/ 9 w 110"/>
                <a:gd name="T13" fmla="*/ 90 h 196"/>
                <a:gd name="T14" fmla="*/ 9 w 110"/>
                <a:gd name="T15" fmla="*/ 103 h 196"/>
                <a:gd name="T16" fmla="*/ 95 w 110"/>
                <a:gd name="T17" fmla="*/ 180 h 196"/>
                <a:gd name="T18" fmla="*/ 106 w 110"/>
                <a:gd name="T19" fmla="*/ 188 h 196"/>
                <a:gd name="T20" fmla="*/ 99 w 110"/>
                <a:gd name="T21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96">
                  <a:moveTo>
                    <a:pt x="99" y="196"/>
                  </a:moveTo>
                  <a:cubicBezTo>
                    <a:pt x="43" y="196"/>
                    <a:pt x="0" y="155"/>
                    <a:pt x="0" y="10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0"/>
                    <a:pt x="44" y="0"/>
                    <a:pt x="102" y="0"/>
                  </a:cubicBezTo>
                  <a:cubicBezTo>
                    <a:pt x="107" y="0"/>
                    <a:pt x="110" y="3"/>
                    <a:pt x="110" y="8"/>
                  </a:cubicBezTo>
                  <a:cubicBezTo>
                    <a:pt x="110" y="12"/>
                    <a:pt x="104" y="16"/>
                    <a:pt x="99" y="16"/>
                  </a:cubicBezTo>
                  <a:cubicBezTo>
                    <a:pt x="51" y="16"/>
                    <a:pt x="9" y="49"/>
                    <a:pt x="9" y="90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46"/>
                    <a:pt x="48" y="180"/>
                    <a:pt x="95" y="180"/>
                  </a:cubicBezTo>
                  <a:cubicBezTo>
                    <a:pt x="100" y="180"/>
                    <a:pt x="106" y="184"/>
                    <a:pt x="106" y="188"/>
                  </a:cubicBezTo>
                  <a:cubicBezTo>
                    <a:pt x="106" y="193"/>
                    <a:pt x="104" y="196"/>
                    <a:pt x="99" y="19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3" name="Freeform 21"/>
            <p:cNvSpPr/>
            <p:nvPr userDrawn="1"/>
          </p:nvSpPr>
          <p:spPr bwMode="auto">
            <a:xfrm>
              <a:off x="1809751" y="4865688"/>
              <a:ext cx="1976438" cy="319088"/>
            </a:xfrm>
            <a:custGeom>
              <a:gdLst>
                <a:gd name="T0" fmla="*/ 1246 w 1246"/>
                <a:gd name="T1" fmla="*/ 201 h 201"/>
                <a:gd name="T2" fmla="*/ 108 w 1246"/>
                <a:gd name="T3" fmla="*/ 201 h 201"/>
                <a:gd name="T4" fmla="*/ 0 w 1246"/>
                <a:gd name="T5" fmla="*/ 102 h 201"/>
                <a:gd name="T6" fmla="*/ 0 w 1246"/>
                <a:gd name="T7" fmla="*/ 89 h 201"/>
                <a:gd name="T8" fmla="*/ 108 w 1246"/>
                <a:gd name="T9" fmla="*/ 0 h 201"/>
                <a:gd name="T10" fmla="*/ 1246 w 1246"/>
                <a:gd name="T11" fmla="*/ 0 h 201"/>
                <a:gd name="T12" fmla="*/ 1246 w 1246"/>
                <a:gd name="T13" fmla="*/ 20 h 201"/>
                <a:gd name="T14" fmla="*/ 108 w 1246"/>
                <a:gd name="T15" fmla="*/ 20 h 201"/>
                <a:gd name="T16" fmla="*/ 25 w 1246"/>
                <a:gd name="T17" fmla="*/ 89 h 201"/>
                <a:gd name="T18" fmla="*/ 25 w 1246"/>
                <a:gd name="T19" fmla="*/ 102 h 201"/>
                <a:gd name="T20" fmla="*/ 108 w 1246"/>
                <a:gd name="T21" fmla="*/ 186 h 201"/>
                <a:gd name="T22" fmla="*/ 1246 w 1246"/>
                <a:gd name="T23" fmla="*/ 186 h 201"/>
                <a:gd name="T24" fmla="*/ 1246 w 1246"/>
                <a:gd name="T25" fmla="*/ 201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6" h="201">
                  <a:moveTo>
                    <a:pt x="1246" y="201"/>
                  </a:moveTo>
                  <a:cubicBezTo>
                    <a:pt x="108" y="201"/>
                    <a:pt x="108" y="201"/>
                    <a:pt x="108" y="201"/>
                  </a:cubicBezTo>
                  <a:cubicBezTo>
                    <a:pt x="51" y="201"/>
                    <a:pt x="0" y="154"/>
                    <a:pt x="0" y="10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9"/>
                    <a:pt x="48" y="0"/>
                    <a:pt x="108" y="0"/>
                  </a:cubicBezTo>
                  <a:cubicBezTo>
                    <a:pt x="1246" y="0"/>
                    <a:pt x="1246" y="0"/>
                    <a:pt x="1246" y="0"/>
                  </a:cubicBezTo>
                  <a:cubicBezTo>
                    <a:pt x="1246" y="20"/>
                    <a:pt x="1246" y="20"/>
                    <a:pt x="1246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73" y="20"/>
                    <a:pt x="25" y="63"/>
                    <a:pt x="25" y="89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44"/>
                    <a:pt x="62" y="186"/>
                    <a:pt x="108" y="186"/>
                  </a:cubicBezTo>
                  <a:cubicBezTo>
                    <a:pt x="1246" y="186"/>
                    <a:pt x="1246" y="186"/>
                    <a:pt x="1246" y="186"/>
                  </a:cubicBezTo>
                  <a:lnTo>
                    <a:pt x="1246" y="2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4" name="Freeform 22"/>
            <p:cNvSpPr/>
            <p:nvPr userDrawn="1"/>
          </p:nvSpPr>
          <p:spPr bwMode="auto">
            <a:xfrm>
              <a:off x="2058988" y="5487988"/>
              <a:ext cx="596900" cy="255588"/>
            </a:xfrm>
            <a:custGeom>
              <a:gdLst>
                <a:gd name="T0" fmla="*/ 0 w 376"/>
                <a:gd name="T1" fmla="*/ 161 h 161"/>
                <a:gd name="T2" fmla="*/ 294 w 376"/>
                <a:gd name="T3" fmla="*/ 161 h 161"/>
                <a:gd name="T4" fmla="*/ 376 w 376"/>
                <a:gd name="T5" fmla="*/ 83 h 161"/>
                <a:gd name="T6" fmla="*/ 376 w 376"/>
                <a:gd name="T7" fmla="*/ 72 h 161"/>
                <a:gd name="T8" fmla="*/ 294 w 376"/>
                <a:gd name="T9" fmla="*/ 0 h 161"/>
                <a:gd name="T10" fmla="*/ 0 w 376"/>
                <a:gd name="T11" fmla="*/ 0 h 161"/>
                <a:gd name="T12" fmla="*/ 21 w 376"/>
                <a:gd name="T13" fmla="*/ 77 h 161"/>
                <a:gd name="T14" fmla="*/ 0 w 376"/>
                <a:gd name="T15" fmla="*/ 161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161">
                  <a:moveTo>
                    <a:pt x="0" y="161"/>
                  </a:moveTo>
                  <a:cubicBezTo>
                    <a:pt x="294" y="161"/>
                    <a:pt x="294" y="161"/>
                    <a:pt x="294" y="161"/>
                  </a:cubicBezTo>
                  <a:cubicBezTo>
                    <a:pt x="342" y="161"/>
                    <a:pt x="376" y="125"/>
                    <a:pt x="376" y="83"/>
                  </a:cubicBezTo>
                  <a:cubicBezTo>
                    <a:pt x="376" y="72"/>
                    <a:pt x="376" y="72"/>
                    <a:pt x="376" y="72"/>
                  </a:cubicBezTo>
                  <a:cubicBezTo>
                    <a:pt x="376" y="30"/>
                    <a:pt x="342" y="0"/>
                    <a:pt x="2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26"/>
                    <a:pt x="21" y="77"/>
                  </a:cubicBezTo>
                  <a:cubicBezTo>
                    <a:pt x="21" y="135"/>
                    <a:pt x="0" y="161"/>
                    <a:pt x="0" y="161"/>
                  </a:cubicBezTo>
                </a:path>
              </a:pathLst>
            </a:custGeom>
            <a:solidFill>
              <a:srgbClr val="FB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5" name="Freeform 23"/>
            <p:cNvSpPr/>
            <p:nvPr userDrawn="1"/>
          </p:nvSpPr>
          <p:spPr bwMode="auto">
            <a:xfrm>
              <a:off x="2517776" y="5473700"/>
              <a:ext cx="98425" cy="274638"/>
            </a:xfrm>
            <a:custGeom>
              <a:gdLst>
                <a:gd name="T0" fmla="*/ 7 w 62"/>
                <a:gd name="T1" fmla="*/ 173 h 173"/>
                <a:gd name="T2" fmla="*/ 2 w 62"/>
                <a:gd name="T3" fmla="*/ 170 h 173"/>
                <a:gd name="T4" fmla="*/ 4 w 62"/>
                <a:gd name="T5" fmla="*/ 162 h 173"/>
                <a:gd name="T6" fmla="*/ 48 w 62"/>
                <a:gd name="T7" fmla="*/ 83 h 173"/>
                <a:gd name="T8" fmla="*/ 4 w 62"/>
                <a:gd name="T9" fmla="*/ 11 h 173"/>
                <a:gd name="T10" fmla="*/ 2 w 62"/>
                <a:gd name="T11" fmla="*/ 3 h 173"/>
                <a:gd name="T12" fmla="*/ 11 w 62"/>
                <a:gd name="T13" fmla="*/ 1 h 173"/>
                <a:gd name="T14" fmla="*/ 62 w 62"/>
                <a:gd name="T15" fmla="*/ 83 h 173"/>
                <a:gd name="T16" fmla="*/ 11 w 62"/>
                <a:gd name="T17" fmla="*/ 172 h 173"/>
                <a:gd name="T18" fmla="*/ 7 w 62"/>
                <a:gd name="T19" fmla="*/ 173 h 1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73">
                  <a:moveTo>
                    <a:pt x="7" y="173"/>
                  </a:moveTo>
                  <a:cubicBezTo>
                    <a:pt x="5" y="173"/>
                    <a:pt x="3" y="172"/>
                    <a:pt x="2" y="170"/>
                  </a:cubicBezTo>
                  <a:cubicBezTo>
                    <a:pt x="0" y="168"/>
                    <a:pt x="1" y="164"/>
                    <a:pt x="4" y="162"/>
                  </a:cubicBezTo>
                  <a:cubicBezTo>
                    <a:pt x="19" y="154"/>
                    <a:pt x="48" y="158"/>
                    <a:pt x="48" y="83"/>
                  </a:cubicBezTo>
                  <a:cubicBezTo>
                    <a:pt x="48" y="36"/>
                    <a:pt x="4" y="11"/>
                    <a:pt x="4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1"/>
                  </a:cubicBezTo>
                  <a:cubicBezTo>
                    <a:pt x="13" y="2"/>
                    <a:pt x="62" y="30"/>
                    <a:pt x="62" y="83"/>
                  </a:cubicBezTo>
                  <a:cubicBezTo>
                    <a:pt x="62" y="144"/>
                    <a:pt x="13" y="171"/>
                    <a:pt x="11" y="172"/>
                  </a:cubicBezTo>
                  <a:cubicBezTo>
                    <a:pt x="10" y="173"/>
                    <a:pt x="8" y="173"/>
                    <a:pt x="7" y="17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6" name="Freeform 24"/>
            <p:cNvSpPr/>
            <p:nvPr userDrawn="1"/>
          </p:nvSpPr>
          <p:spPr bwMode="auto">
            <a:xfrm>
              <a:off x="2030413" y="5480050"/>
              <a:ext cx="1382713" cy="279400"/>
            </a:xfrm>
            <a:custGeom>
              <a:gdLst>
                <a:gd name="T0" fmla="*/ 778 w 872"/>
                <a:gd name="T1" fmla="*/ 0 h 176"/>
                <a:gd name="T2" fmla="*/ 0 w 872"/>
                <a:gd name="T3" fmla="*/ 0 h 176"/>
                <a:gd name="T4" fmla="*/ 0 w 872"/>
                <a:gd name="T5" fmla="*/ 10 h 176"/>
                <a:gd name="T6" fmla="*/ 336 w 872"/>
                <a:gd name="T7" fmla="*/ 10 h 176"/>
                <a:gd name="T8" fmla="*/ 367 w 872"/>
                <a:gd name="T9" fmla="*/ 77 h 176"/>
                <a:gd name="T10" fmla="*/ 330 w 872"/>
                <a:gd name="T11" fmla="*/ 156 h 176"/>
                <a:gd name="T12" fmla="*/ 0 w 872"/>
                <a:gd name="T13" fmla="*/ 156 h 176"/>
                <a:gd name="T14" fmla="*/ 0 w 872"/>
                <a:gd name="T15" fmla="*/ 176 h 176"/>
                <a:gd name="T16" fmla="*/ 778 w 872"/>
                <a:gd name="T17" fmla="*/ 176 h 176"/>
                <a:gd name="T18" fmla="*/ 872 w 872"/>
                <a:gd name="T19" fmla="*/ 86 h 176"/>
                <a:gd name="T20" fmla="*/ 872 w 872"/>
                <a:gd name="T21" fmla="*/ 75 h 176"/>
                <a:gd name="T22" fmla="*/ 778 w 872"/>
                <a:gd name="T23" fmla="*/ 0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2" h="176">
                  <a:moveTo>
                    <a:pt x="7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36" y="10"/>
                    <a:pt x="336" y="10"/>
                    <a:pt x="336" y="10"/>
                  </a:cubicBezTo>
                  <a:cubicBezTo>
                    <a:pt x="349" y="25"/>
                    <a:pt x="367" y="46"/>
                    <a:pt x="367" y="77"/>
                  </a:cubicBezTo>
                  <a:cubicBezTo>
                    <a:pt x="367" y="118"/>
                    <a:pt x="344" y="146"/>
                    <a:pt x="33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778" y="176"/>
                    <a:pt x="778" y="176"/>
                    <a:pt x="778" y="176"/>
                  </a:cubicBezTo>
                  <a:cubicBezTo>
                    <a:pt x="829" y="176"/>
                    <a:pt x="872" y="144"/>
                    <a:pt x="872" y="86"/>
                  </a:cubicBezTo>
                  <a:cubicBezTo>
                    <a:pt x="872" y="75"/>
                    <a:pt x="872" y="75"/>
                    <a:pt x="872" y="75"/>
                  </a:cubicBezTo>
                  <a:cubicBezTo>
                    <a:pt x="872" y="29"/>
                    <a:pt x="832" y="0"/>
                    <a:pt x="7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7" name="Freeform 25"/>
            <p:cNvSpPr/>
            <p:nvPr userDrawn="1"/>
          </p:nvSpPr>
          <p:spPr bwMode="auto">
            <a:xfrm>
              <a:off x="2752726" y="5480050"/>
              <a:ext cx="120650" cy="279400"/>
            </a:xfrm>
            <a:custGeom>
              <a:gdLst>
                <a:gd name="T0" fmla="*/ 76 w 76"/>
                <a:gd name="T1" fmla="*/ 89 h 176"/>
                <a:gd name="T2" fmla="*/ 50 w 76"/>
                <a:gd name="T3" fmla="*/ 0 h 176"/>
                <a:gd name="T4" fmla="*/ 0 w 76"/>
                <a:gd name="T5" fmla="*/ 0 h 176"/>
                <a:gd name="T6" fmla="*/ 26 w 76"/>
                <a:gd name="T7" fmla="*/ 89 h 176"/>
                <a:gd name="T8" fmla="*/ 0 w 76"/>
                <a:gd name="T9" fmla="*/ 176 h 176"/>
                <a:gd name="T10" fmla="*/ 50 w 76"/>
                <a:gd name="T11" fmla="*/ 176 h 176"/>
                <a:gd name="T12" fmla="*/ 76 w 76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76">
                  <a:moveTo>
                    <a:pt x="76" y="89"/>
                  </a:moveTo>
                  <a:cubicBezTo>
                    <a:pt x="76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6" y="147"/>
                    <a:pt x="76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8" name="Freeform 26"/>
            <p:cNvSpPr/>
            <p:nvPr userDrawn="1"/>
          </p:nvSpPr>
          <p:spPr bwMode="auto">
            <a:xfrm>
              <a:off x="3128963" y="5480050"/>
              <a:ext cx="122238" cy="279400"/>
            </a:xfrm>
            <a:custGeom>
              <a:gdLst>
                <a:gd name="T0" fmla="*/ 77 w 77"/>
                <a:gd name="T1" fmla="*/ 89 h 176"/>
                <a:gd name="T2" fmla="*/ 50 w 77"/>
                <a:gd name="T3" fmla="*/ 0 h 176"/>
                <a:gd name="T4" fmla="*/ 0 w 77"/>
                <a:gd name="T5" fmla="*/ 0 h 176"/>
                <a:gd name="T6" fmla="*/ 26 w 77"/>
                <a:gd name="T7" fmla="*/ 89 h 176"/>
                <a:gd name="T8" fmla="*/ 0 w 77"/>
                <a:gd name="T9" fmla="*/ 176 h 176"/>
                <a:gd name="T10" fmla="*/ 50 w 77"/>
                <a:gd name="T11" fmla="*/ 176 h 176"/>
                <a:gd name="T12" fmla="*/ 77 w 77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6">
                  <a:moveTo>
                    <a:pt x="77" y="89"/>
                  </a:moveTo>
                  <a:cubicBezTo>
                    <a:pt x="77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7" y="147"/>
                    <a:pt x="77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9" name="Freeform 27"/>
            <p:cNvSpPr/>
            <p:nvPr userDrawn="1"/>
          </p:nvSpPr>
          <p:spPr bwMode="auto">
            <a:xfrm>
              <a:off x="2663826" y="3979863"/>
              <a:ext cx="573088" cy="174625"/>
            </a:xfrm>
            <a:custGeom>
              <a:gdLst>
                <a:gd name="T0" fmla="*/ 362 w 362"/>
                <a:gd name="T1" fmla="*/ 110 h 110"/>
                <a:gd name="T2" fmla="*/ 63 w 362"/>
                <a:gd name="T3" fmla="*/ 110 h 110"/>
                <a:gd name="T4" fmla="*/ 0 w 362"/>
                <a:gd name="T5" fmla="*/ 56 h 110"/>
                <a:gd name="T6" fmla="*/ 0 w 362"/>
                <a:gd name="T7" fmla="*/ 49 h 110"/>
                <a:gd name="T8" fmla="*/ 63 w 362"/>
                <a:gd name="T9" fmla="*/ 0 h 110"/>
                <a:gd name="T10" fmla="*/ 362 w 362"/>
                <a:gd name="T11" fmla="*/ 0 h 110"/>
                <a:gd name="T12" fmla="*/ 347 w 362"/>
                <a:gd name="T13" fmla="*/ 53 h 110"/>
                <a:gd name="T14" fmla="*/ 362 w 362"/>
                <a:gd name="T15" fmla="*/ 110 h 1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2" h="110">
                  <a:moveTo>
                    <a:pt x="362" y="110"/>
                  </a:moveTo>
                  <a:cubicBezTo>
                    <a:pt x="63" y="110"/>
                    <a:pt x="63" y="110"/>
                    <a:pt x="63" y="110"/>
                  </a:cubicBezTo>
                  <a:cubicBezTo>
                    <a:pt x="31" y="110"/>
                    <a:pt x="0" y="84"/>
                    <a:pt x="0" y="5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1"/>
                    <a:pt x="31" y="0"/>
                    <a:pt x="63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47" y="18"/>
                    <a:pt x="347" y="53"/>
                  </a:cubicBezTo>
                  <a:cubicBezTo>
                    <a:pt x="347" y="92"/>
                    <a:pt x="362" y="110"/>
                    <a:pt x="362" y="11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0" name="Freeform 28"/>
            <p:cNvSpPr/>
            <p:nvPr userDrawn="1"/>
          </p:nvSpPr>
          <p:spPr bwMode="auto">
            <a:xfrm>
              <a:off x="2173288" y="3979863"/>
              <a:ext cx="582613" cy="166688"/>
            </a:xfrm>
            <a:custGeom>
              <a:gdLst>
                <a:gd name="T0" fmla="*/ 367 w 367"/>
                <a:gd name="T1" fmla="*/ 105 h 105"/>
                <a:gd name="T2" fmla="*/ 59 w 367"/>
                <a:gd name="T3" fmla="*/ 105 h 105"/>
                <a:gd name="T4" fmla="*/ 0 w 367"/>
                <a:gd name="T5" fmla="*/ 55 h 105"/>
                <a:gd name="T6" fmla="*/ 0 w 367"/>
                <a:gd name="T7" fmla="*/ 47 h 105"/>
                <a:gd name="T8" fmla="*/ 59 w 367"/>
                <a:gd name="T9" fmla="*/ 0 h 105"/>
                <a:gd name="T10" fmla="*/ 367 w 367"/>
                <a:gd name="T11" fmla="*/ 0 h 105"/>
                <a:gd name="T12" fmla="*/ 335 w 367"/>
                <a:gd name="T13" fmla="*/ 50 h 105"/>
                <a:gd name="T14" fmla="*/ 367 w 367"/>
                <a:gd name="T15" fmla="*/ 105 h 1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05">
                  <a:moveTo>
                    <a:pt x="367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27" y="105"/>
                    <a:pt x="0" y="83"/>
                    <a:pt x="0" y="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9"/>
                    <a:pt x="27" y="0"/>
                    <a:pt x="5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35" y="16"/>
                    <a:pt x="335" y="50"/>
                  </a:cubicBezTo>
                  <a:cubicBezTo>
                    <a:pt x="335" y="89"/>
                    <a:pt x="367" y="105"/>
                    <a:pt x="367" y="10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1" name="Freeform 29"/>
            <p:cNvSpPr/>
            <p:nvPr userDrawn="1"/>
          </p:nvSpPr>
          <p:spPr bwMode="auto">
            <a:xfrm>
              <a:off x="2703513" y="3971925"/>
              <a:ext cx="66675" cy="184150"/>
            </a:xfrm>
            <a:custGeom>
              <a:gdLst>
                <a:gd name="T0" fmla="*/ 37 w 42"/>
                <a:gd name="T1" fmla="*/ 116 h 116"/>
                <a:gd name="T2" fmla="*/ 41 w 42"/>
                <a:gd name="T3" fmla="*/ 114 h 116"/>
                <a:gd name="T4" fmla="*/ 39 w 42"/>
                <a:gd name="T5" fmla="*/ 109 h 116"/>
                <a:gd name="T6" fmla="*/ 9 w 42"/>
                <a:gd name="T7" fmla="*/ 55 h 116"/>
                <a:gd name="T8" fmla="*/ 39 w 42"/>
                <a:gd name="T9" fmla="*/ 7 h 116"/>
                <a:gd name="T10" fmla="*/ 41 w 42"/>
                <a:gd name="T11" fmla="*/ 2 h 116"/>
                <a:gd name="T12" fmla="*/ 34 w 42"/>
                <a:gd name="T13" fmla="*/ 1 h 116"/>
                <a:gd name="T14" fmla="*/ 0 w 42"/>
                <a:gd name="T15" fmla="*/ 55 h 116"/>
                <a:gd name="T16" fmla="*/ 34 w 42"/>
                <a:gd name="T17" fmla="*/ 115 h 116"/>
                <a:gd name="T18" fmla="*/ 37 w 42"/>
                <a:gd name="T19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115">
                  <a:moveTo>
                    <a:pt x="37" y="116"/>
                  </a:moveTo>
                  <a:cubicBezTo>
                    <a:pt x="38" y="116"/>
                    <a:pt x="40" y="115"/>
                    <a:pt x="41" y="114"/>
                  </a:cubicBezTo>
                  <a:cubicBezTo>
                    <a:pt x="42" y="112"/>
                    <a:pt x="41" y="110"/>
                    <a:pt x="39" y="109"/>
                  </a:cubicBezTo>
                  <a:cubicBezTo>
                    <a:pt x="38" y="108"/>
                    <a:pt x="9" y="92"/>
                    <a:pt x="9" y="55"/>
                  </a:cubicBezTo>
                  <a:cubicBezTo>
                    <a:pt x="9" y="24"/>
                    <a:pt x="39" y="7"/>
                    <a:pt x="39" y="7"/>
                  </a:cubicBezTo>
                  <a:cubicBezTo>
                    <a:pt x="41" y="6"/>
                    <a:pt x="42" y="3"/>
                    <a:pt x="41" y="2"/>
                  </a:cubicBez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0" y="19"/>
                    <a:pt x="0" y="55"/>
                  </a:cubicBezTo>
                  <a:cubicBezTo>
                    <a:pt x="0" y="96"/>
                    <a:pt x="33" y="115"/>
                    <a:pt x="34" y="115"/>
                  </a:cubicBezTo>
                  <a:cubicBezTo>
                    <a:pt x="35" y="116"/>
                    <a:pt x="36" y="116"/>
                    <a:pt x="37" y="11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2" name="Freeform 30"/>
            <p:cNvSpPr/>
            <p:nvPr userDrawn="1"/>
          </p:nvSpPr>
          <p:spPr bwMode="auto">
            <a:xfrm>
              <a:off x="2165351" y="3971925"/>
              <a:ext cx="1090613" cy="190500"/>
            </a:xfrm>
            <a:custGeom>
              <a:gdLst>
                <a:gd name="T0" fmla="*/ 64 w 688"/>
                <a:gd name="T1" fmla="*/ 120 h 120"/>
                <a:gd name="T2" fmla="*/ 688 w 688"/>
                <a:gd name="T3" fmla="*/ 120 h 120"/>
                <a:gd name="T4" fmla="*/ 688 w 688"/>
                <a:gd name="T5" fmla="*/ 110 h 120"/>
                <a:gd name="T6" fmla="*/ 64 w 688"/>
                <a:gd name="T7" fmla="*/ 110 h 120"/>
                <a:gd name="T8" fmla="*/ 10 w 688"/>
                <a:gd name="T9" fmla="*/ 60 h 120"/>
                <a:gd name="T10" fmla="*/ 10 w 688"/>
                <a:gd name="T11" fmla="*/ 52 h 120"/>
                <a:gd name="T12" fmla="*/ 64 w 688"/>
                <a:gd name="T13" fmla="*/ 10 h 120"/>
                <a:gd name="T14" fmla="*/ 688 w 688"/>
                <a:gd name="T15" fmla="*/ 10 h 120"/>
                <a:gd name="T16" fmla="*/ 688 w 688"/>
                <a:gd name="T17" fmla="*/ 0 h 120"/>
                <a:gd name="T18" fmla="*/ 64 w 688"/>
                <a:gd name="T19" fmla="*/ 0 h 120"/>
                <a:gd name="T20" fmla="*/ 0 w 688"/>
                <a:gd name="T21" fmla="*/ 52 h 120"/>
                <a:gd name="T22" fmla="*/ 0 w 688"/>
                <a:gd name="T23" fmla="*/ 60 h 120"/>
                <a:gd name="T24" fmla="*/ 64 w 688"/>
                <a:gd name="T25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8" h="120">
                  <a:moveTo>
                    <a:pt x="64" y="120"/>
                  </a:moveTo>
                  <a:cubicBezTo>
                    <a:pt x="688" y="120"/>
                    <a:pt x="688" y="120"/>
                    <a:pt x="688" y="120"/>
                  </a:cubicBezTo>
                  <a:cubicBezTo>
                    <a:pt x="688" y="110"/>
                    <a:pt x="688" y="110"/>
                    <a:pt x="688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37" y="110"/>
                    <a:pt x="10" y="86"/>
                    <a:pt x="10" y="6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29"/>
                    <a:pt x="35" y="10"/>
                    <a:pt x="64" y="10"/>
                  </a:cubicBezTo>
                  <a:cubicBezTo>
                    <a:pt x="688" y="10"/>
                    <a:pt x="688" y="10"/>
                    <a:pt x="688" y="1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7" y="0"/>
                    <a:pt x="0" y="21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92"/>
                    <a:pt x="30" y="120"/>
                    <a:pt x="64" y="12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3" name="Freeform 31"/>
            <p:cNvSpPr/>
            <p:nvPr userDrawn="1"/>
          </p:nvSpPr>
          <p:spPr bwMode="auto">
            <a:xfrm>
              <a:off x="2351088" y="3827463"/>
              <a:ext cx="604838" cy="144463"/>
            </a:xfrm>
            <a:custGeom>
              <a:gdLst>
                <a:gd name="T0" fmla="*/ 0 w 381"/>
                <a:gd name="T1" fmla="*/ 91 h 91"/>
                <a:gd name="T2" fmla="*/ 345 w 381"/>
                <a:gd name="T3" fmla="*/ 91 h 91"/>
                <a:gd name="T4" fmla="*/ 381 w 381"/>
                <a:gd name="T5" fmla="*/ 45 h 91"/>
                <a:gd name="T6" fmla="*/ 381 w 381"/>
                <a:gd name="T7" fmla="*/ 39 h 91"/>
                <a:gd name="T8" fmla="*/ 345 w 381"/>
                <a:gd name="T9" fmla="*/ 0 h 91"/>
                <a:gd name="T10" fmla="*/ 0 w 381"/>
                <a:gd name="T11" fmla="*/ 0 h 91"/>
                <a:gd name="T12" fmla="*/ 10 w 381"/>
                <a:gd name="T13" fmla="*/ 44 h 91"/>
                <a:gd name="T14" fmla="*/ 0 w 381"/>
                <a:gd name="T15" fmla="*/ 9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91">
                  <a:moveTo>
                    <a:pt x="0" y="91"/>
                  </a:moveTo>
                  <a:cubicBezTo>
                    <a:pt x="345" y="91"/>
                    <a:pt x="345" y="91"/>
                    <a:pt x="345" y="91"/>
                  </a:cubicBezTo>
                  <a:cubicBezTo>
                    <a:pt x="366" y="91"/>
                    <a:pt x="381" y="67"/>
                    <a:pt x="381" y="45"/>
                  </a:cubicBezTo>
                  <a:cubicBezTo>
                    <a:pt x="381" y="39"/>
                    <a:pt x="381" y="39"/>
                    <a:pt x="381" y="39"/>
                  </a:cubicBezTo>
                  <a:cubicBezTo>
                    <a:pt x="381" y="17"/>
                    <a:pt x="366" y="0"/>
                    <a:pt x="3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0" y="44"/>
                  </a:cubicBezTo>
                  <a:cubicBezTo>
                    <a:pt x="10" y="74"/>
                    <a:pt x="0" y="91"/>
                    <a:pt x="0" y="9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4" name="Freeform 32"/>
            <p:cNvSpPr/>
            <p:nvPr userDrawn="1"/>
          </p:nvSpPr>
          <p:spPr bwMode="auto">
            <a:xfrm>
              <a:off x="2900363" y="3830638"/>
              <a:ext cx="39688" cy="138113"/>
            </a:xfrm>
            <a:custGeom>
              <a:gdLst>
                <a:gd name="T0" fmla="*/ 4 w 25"/>
                <a:gd name="T1" fmla="*/ 87 h 87"/>
                <a:gd name="T2" fmla="*/ 2 w 25"/>
                <a:gd name="T3" fmla="*/ 85 h 87"/>
                <a:gd name="T4" fmla="*/ 1 w 25"/>
                <a:gd name="T5" fmla="*/ 83 h 87"/>
                <a:gd name="T6" fmla="*/ 20 w 25"/>
                <a:gd name="T7" fmla="*/ 41 h 87"/>
                <a:gd name="T8" fmla="*/ 3 w 25"/>
                <a:gd name="T9" fmla="*/ 5 h 87"/>
                <a:gd name="T10" fmla="*/ 2 w 25"/>
                <a:gd name="T11" fmla="*/ 1 h 87"/>
                <a:gd name="T12" fmla="*/ 8 w 25"/>
                <a:gd name="T13" fmla="*/ 3 h 87"/>
                <a:gd name="T14" fmla="*/ 25 w 25"/>
                <a:gd name="T15" fmla="*/ 41 h 87"/>
                <a:gd name="T16" fmla="*/ 6 w 25"/>
                <a:gd name="T17" fmla="*/ 86 h 87"/>
                <a:gd name="T18" fmla="*/ 4 w 25"/>
                <a:gd name="T19" fmla="*/ 87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87">
                  <a:moveTo>
                    <a:pt x="4" y="87"/>
                  </a:moveTo>
                  <a:cubicBezTo>
                    <a:pt x="3" y="87"/>
                    <a:pt x="3" y="86"/>
                    <a:pt x="2" y="85"/>
                  </a:cubicBezTo>
                  <a:cubicBezTo>
                    <a:pt x="1" y="84"/>
                    <a:pt x="0" y="84"/>
                    <a:pt x="1" y="83"/>
                  </a:cubicBezTo>
                  <a:cubicBezTo>
                    <a:pt x="2" y="83"/>
                    <a:pt x="20" y="69"/>
                    <a:pt x="20" y="41"/>
                  </a:cubicBezTo>
                  <a:cubicBezTo>
                    <a:pt x="20" y="18"/>
                    <a:pt x="3" y="5"/>
                    <a:pt x="3" y="5"/>
                  </a:cubicBezTo>
                  <a:cubicBezTo>
                    <a:pt x="2" y="4"/>
                    <a:pt x="1" y="3"/>
                    <a:pt x="2" y="1"/>
                  </a:cubicBezTo>
                  <a:cubicBezTo>
                    <a:pt x="3" y="0"/>
                    <a:pt x="7" y="2"/>
                    <a:pt x="8" y="3"/>
                  </a:cubicBezTo>
                  <a:cubicBezTo>
                    <a:pt x="9" y="3"/>
                    <a:pt x="25" y="15"/>
                    <a:pt x="25" y="41"/>
                  </a:cubicBezTo>
                  <a:cubicBezTo>
                    <a:pt x="25" y="72"/>
                    <a:pt x="6" y="86"/>
                    <a:pt x="6" y="86"/>
                  </a:cubicBezTo>
                  <a:cubicBezTo>
                    <a:pt x="5" y="87"/>
                    <a:pt x="5" y="87"/>
                    <a:pt x="4" y="8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5" name="Freeform 33"/>
            <p:cNvSpPr/>
            <p:nvPr userDrawn="1"/>
          </p:nvSpPr>
          <p:spPr bwMode="auto">
            <a:xfrm>
              <a:off x="2341563" y="3817938"/>
              <a:ext cx="946150" cy="155575"/>
            </a:xfrm>
            <a:custGeom>
              <a:gdLst>
                <a:gd name="T0" fmla="*/ 557 w 597"/>
                <a:gd name="T1" fmla="*/ 0 h 98"/>
                <a:gd name="T2" fmla="*/ 0 w 597"/>
                <a:gd name="T3" fmla="*/ 0 h 98"/>
                <a:gd name="T4" fmla="*/ 0 w 597"/>
                <a:gd name="T5" fmla="*/ 15 h 98"/>
                <a:gd name="T6" fmla="*/ 362 w 597"/>
                <a:gd name="T7" fmla="*/ 15 h 98"/>
                <a:gd name="T8" fmla="*/ 375 w 597"/>
                <a:gd name="T9" fmla="*/ 51 h 98"/>
                <a:gd name="T10" fmla="*/ 362 w 597"/>
                <a:gd name="T11" fmla="*/ 90 h 98"/>
                <a:gd name="T12" fmla="*/ 0 w 597"/>
                <a:gd name="T13" fmla="*/ 90 h 98"/>
                <a:gd name="T14" fmla="*/ 0 w 597"/>
                <a:gd name="T15" fmla="*/ 98 h 98"/>
                <a:gd name="T16" fmla="*/ 354 w 597"/>
                <a:gd name="T17" fmla="*/ 98 h 98"/>
                <a:gd name="T18" fmla="*/ 557 w 597"/>
                <a:gd name="T19" fmla="*/ 98 h 98"/>
                <a:gd name="T20" fmla="*/ 557 w 597"/>
                <a:gd name="T21" fmla="*/ 98 h 98"/>
                <a:gd name="T22" fmla="*/ 558 w 597"/>
                <a:gd name="T23" fmla="*/ 98 h 98"/>
                <a:gd name="T24" fmla="*/ 597 w 597"/>
                <a:gd name="T25" fmla="*/ 51 h 98"/>
                <a:gd name="T26" fmla="*/ 597 w 597"/>
                <a:gd name="T27" fmla="*/ 45 h 98"/>
                <a:gd name="T28" fmla="*/ 557 w 597"/>
                <a:gd name="T29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7" h="98">
                  <a:moveTo>
                    <a:pt x="5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62" y="15"/>
                    <a:pt x="362" y="15"/>
                    <a:pt x="362" y="15"/>
                  </a:cubicBezTo>
                  <a:cubicBezTo>
                    <a:pt x="368" y="22"/>
                    <a:pt x="375" y="34"/>
                    <a:pt x="375" y="51"/>
                  </a:cubicBezTo>
                  <a:cubicBezTo>
                    <a:pt x="375" y="70"/>
                    <a:pt x="368" y="83"/>
                    <a:pt x="36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354" y="98"/>
                    <a:pt x="354" y="98"/>
                    <a:pt x="354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8" y="98"/>
                    <a:pt x="558" y="98"/>
                    <a:pt x="558" y="98"/>
                  </a:cubicBezTo>
                  <a:cubicBezTo>
                    <a:pt x="580" y="97"/>
                    <a:pt x="597" y="77"/>
                    <a:pt x="597" y="51"/>
                  </a:cubicBezTo>
                  <a:cubicBezTo>
                    <a:pt x="597" y="45"/>
                    <a:pt x="597" y="45"/>
                    <a:pt x="597" y="45"/>
                  </a:cubicBezTo>
                  <a:cubicBezTo>
                    <a:pt x="597" y="20"/>
                    <a:pt x="581" y="0"/>
                    <a:pt x="55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6" name="Rectangle 34"/>
            <p:cNvSpPr>
              <a:spLocks noChangeArrowheads="1"/>
            </p:cNvSpPr>
            <p:nvPr userDrawn="1"/>
          </p:nvSpPr>
          <p:spPr bwMode="auto">
            <a:xfrm>
              <a:off x="1935163" y="5184775"/>
              <a:ext cx="1676400" cy="295275"/>
            </a:xfrm>
            <a:prstGeom prst="rect">
              <a:avLst/>
            </a:prstGeom>
            <a:solidFill>
              <a:srgbClr val="006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7" name="Rectangle 35"/>
            <p:cNvSpPr>
              <a:spLocks noChangeArrowheads="1"/>
            </p:cNvSpPr>
            <p:nvPr userDrawn="1"/>
          </p:nvSpPr>
          <p:spPr bwMode="auto">
            <a:xfrm>
              <a:off x="2030413" y="5184775"/>
              <a:ext cx="55563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8" name="Rectangle 36"/>
            <p:cNvSpPr>
              <a:spLocks noChangeArrowheads="1"/>
            </p:cNvSpPr>
            <p:nvPr userDrawn="1"/>
          </p:nvSpPr>
          <p:spPr bwMode="auto">
            <a:xfrm>
              <a:off x="2125663" y="5184775"/>
              <a:ext cx="71438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9" name="Rectangle 37"/>
            <p:cNvSpPr>
              <a:spLocks noChangeArrowheads="1"/>
            </p:cNvSpPr>
            <p:nvPr userDrawn="1"/>
          </p:nvSpPr>
          <p:spPr bwMode="auto">
            <a:xfrm>
              <a:off x="1974851" y="4162425"/>
              <a:ext cx="1557338" cy="184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0" name="Rectangle 38"/>
            <p:cNvSpPr>
              <a:spLocks noChangeArrowheads="1"/>
            </p:cNvSpPr>
            <p:nvPr userDrawn="1"/>
          </p:nvSpPr>
          <p:spPr bwMode="auto">
            <a:xfrm>
              <a:off x="3421063" y="4162425"/>
              <a:ext cx="63500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1" name="Rectangle 39"/>
            <p:cNvSpPr>
              <a:spLocks noChangeArrowheads="1"/>
            </p:cNvSpPr>
            <p:nvPr userDrawn="1"/>
          </p:nvSpPr>
          <p:spPr bwMode="auto">
            <a:xfrm>
              <a:off x="3343276" y="4162425"/>
              <a:ext cx="61913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2" name="Freeform 40"/>
            <p:cNvSpPr/>
            <p:nvPr userDrawn="1"/>
          </p:nvSpPr>
          <p:spPr bwMode="auto">
            <a:xfrm>
              <a:off x="2378076" y="4673600"/>
              <a:ext cx="1241425" cy="184150"/>
            </a:xfrm>
            <a:custGeom>
              <a:gdLst>
                <a:gd name="T0" fmla="*/ 783 w 783"/>
                <a:gd name="T1" fmla="*/ 116 h 116"/>
                <a:gd name="T2" fmla="*/ 82 w 783"/>
                <a:gd name="T3" fmla="*/ 116 h 116"/>
                <a:gd name="T4" fmla="*/ 0 w 783"/>
                <a:gd name="T5" fmla="*/ 57 h 116"/>
                <a:gd name="T6" fmla="*/ 0 w 783"/>
                <a:gd name="T7" fmla="*/ 47 h 116"/>
                <a:gd name="T8" fmla="*/ 82 w 783"/>
                <a:gd name="T9" fmla="*/ 0 h 116"/>
                <a:gd name="T10" fmla="*/ 783 w 783"/>
                <a:gd name="T11" fmla="*/ 0 h 116"/>
                <a:gd name="T12" fmla="*/ 783 w 783"/>
                <a:gd name="T13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3" h="115">
                  <a:moveTo>
                    <a:pt x="783" y="116"/>
                  </a:moveTo>
                  <a:cubicBezTo>
                    <a:pt x="82" y="116"/>
                    <a:pt x="82" y="116"/>
                    <a:pt x="82" y="116"/>
                  </a:cubicBezTo>
                  <a:cubicBezTo>
                    <a:pt x="37" y="116"/>
                    <a:pt x="0" y="98"/>
                    <a:pt x="0" y="5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"/>
                    <a:pt x="37" y="0"/>
                    <a:pt x="82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1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3" name="Freeform 41"/>
            <p:cNvSpPr/>
            <p:nvPr userDrawn="1"/>
          </p:nvSpPr>
          <p:spPr bwMode="auto">
            <a:xfrm>
              <a:off x="2955926" y="4673600"/>
              <a:ext cx="728663" cy="184150"/>
            </a:xfrm>
            <a:custGeom>
              <a:gdLst>
                <a:gd name="T0" fmla="*/ 460 w 460"/>
                <a:gd name="T1" fmla="*/ 116 h 116"/>
                <a:gd name="T2" fmla="*/ 0 w 460"/>
                <a:gd name="T3" fmla="*/ 116 h 116"/>
                <a:gd name="T4" fmla="*/ 0 w 460"/>
                <a:gd name="T5" fmla="*/ 0 h 116"/>
                <a:gd name="T6" fmla="*/ 460 w 460"/>
                <a:gd name="T7" fmla="*/ 0 h 116"/>
                <a:gd name="T8" fmla="*/ 448 w 460"/>
                <a:gd name="T9" fmla="*/ 58 h 116"/>
                <a:gd name="T10" fmla="*/ 460 w 460"/>
                <a:gd name="T11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115">
                  <a:moveTo>
                    <a:pt x="460" y="116"/>
                  </a:moveTo>
                  <a:cubicBezTo>
                    <a:pt x="0" y="116"/>
                    <a:pt x="0" y="116"/>
                    <a:pt x="0" y="1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60" y="0"/>
                    <a:pt x="448" y="24"/>
                    <a:pt x="448" y="58"/>
                  </a:cubicBezTo>
                  <a:cubicBezTo>
                    <a:pt x="448" y="93"/>
                    <a:pt x="460" y="116"/>
                    <a:pt x="460" y="1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4" name="Freeform 42"/>
            <p:cNvSpPr/>
            <p:nvPr userDrawn="1"/>
          </p:nvSpPr>
          <p:spPr bwMode="auto">
            <a:xfrm>
              <a:off x="2378076" y="4657725"/>
              <a:ext cx="1328738" cy="207963"/>
            </a:xfrm>
            <a:custGeom>
              <a:gdLst>
                <a:gd name="T0" fmla="*/ 85 w 838"/>
                <a:gd name="T1" fmla="*/ 131 h 131"/>
                <a:gd name="T2" fmla="*/ 838 w 838"/>
                <a:gd name="T3" fmla="*/ 131 h 131"/>
                <a:gd name="T4" fmla="*/ 838 w 838"/>
                <a:gd name="T5" fmla="*/ 121 h 131"/>
                <a:gd name="T6" fmla="*/ 85 w 838"/>
                <a:gd name="T7" fmla="*/ 121 h 131"/>
                <a:gd name="T8" fmla="*/ 10 w 838"/>
                <a:gd name="T9" fmla="*/ 67 h 131"/>
                <a:gd name="T10" fmla="*/ 10 w 838"/>
                <a:gd name="T11" fmla="*/ 57 h 131"/>
                <a:gd name="T12" fmla="*/ 85 w 838"/>
                <a:gd name="T13" fmla="*/ 15 h 131"/>
                <a:gd name="T14" fmla="*/ 838 w 838"/>
                <a:gd name="T15" fmla="*/ 15 h 131"/>
                <a:gd name="T16" fmla="*/ 838 w 838"/>
                <a:gd name="T17" fmla="*/ 0 h 131"/>
                <a:gd name="T18" fmla="*/ 85 w 838"/>
                <a:gd name="T19" fmla="*/ 0 h 131"/>
                <a:gd name="T20" fmla="*/ 0 w 838"/>
                <a:gd name="T21" fmla="*/ 57 h 131"/>
                <a:gd name="T22" fmla="*/ 0 w 838"/>
                <a:gd name="T23" fmla="*/ 67 h 131"/>
                <a:gd name="T24" fmla="*/ 85 w 838"/>
                <a:gd name="T25" fmla="*/ 131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31">
                  <a:moveTo>
                    <a:pt x="85" y="131"/>
                  </a:moveTo>
                  <a:cubicBezTo>
                    <a:pt x="838" y="131"/>
                    <a:pt x="838" y="131"/>
                    <a:pt x="838" y="131"/>
                  </a:cubicBezTo>
                  <a:cubicBezTo>
                    <a:pt x="838" y="121"/>
                    <a:pt x="838" y="121"/>
                    <a:pt x="838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33" y="121"/>
                    <a:pt x="10" y="102"/>
                    <a:pt x="10" y="6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26"/>
                    <a:pt x="30" y="15"/>
                    <a:pt x="85" y="15"/>
                  </a:cubicBezTo>
                  <a:cubicBezTo>
                    <a:pt x="838" y="15"/>
                    <a:pt x="838" y="15"/>
                    <a:pt x="838" y="15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46" y="0"/>
                    <a:pt x="0" y="8"/>
                    <a:pt x="0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6"/>
                    <a:pt x="10" y="131"/>
                    <a:pt x="85" y="1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5" name="Oval 43"/>
            <p:cNvSpPr>
              <a:spLocks noChangeArrowheads="1"/>
            </p:cNvSpPr>
            <p:nvPr userDrawn="1"/>
          </p:nvSpPr>
          <p:spPr bwMode="auto">
            <a:xfrm>
              <a:off x="4278313" y="1228725"/>
              <a:ext cx="92075" cy="1333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6" name="Freeform 44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7" name="Freeform 45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8" name="Freeform 46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9" name="Freeform 47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0" name="Freeform 48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1" name="Freeform 49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2" name="Freeform 50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3" name="Freeform 51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4" name="Freeform 52"/>
            <p:cNvSpPr/>
            <p:nvPr userDrawn="1"/>
          </p:nvSpPr>
          <p:spPr bwMode="auto">
            <a:xfrm>
              <a:off x="2865438" y="1285875"/>
              <a:ext cx="15875" cy="106363"/>
            </a:xfrm>
            <a:custGeom>
              <a:gdLst>
                <a:gd name="T0" fmla="*/ 6 w 10"/>
                <a:gd name="T1" fmla="*/ 67 h 67"/>
                <a:gd name="T2" fmla="*/ 4 w 10"/>
                <a:gd name="T3" fmla="*/ 67 h 67"/>
                <a:gd name="T4" fmla="*/ 0 w 10"/>
                <a:gd name="T5" fmla="*/ 63 h 67"/>
                <a:gd name="T6" fmla="*/ 0 w 10"/>
                <a:gd name="T7" fmla="*/ 4 h 67"/>
                <a:gd name="T8" fmla="*/ 4 w 10"/>
                <a:gd name="T9" fmla="*/ 0 h 67"/>
                <a:gd name="T10" fmla="*/ 6 w 10"/>
                <a:gd name="T11" fmla="*/ 0 h 67"/>
                <a:gd name="T12" fmla="*/ 10 w 10"/>
                <a:gd name="T13" fmla="*/ 4 h 67"/>
                <a:gd name="T14" fmla="*/ 10 w 10"/>
                <a:gd name="T15" fmla="*/ 63 h 67"/>
                <a:gd name="T16" fmla="*/ 6 w 10"/>
                <a:gd name="T17" fmla="*/ 6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67">
                  <a:moveTo>
                    <a:pt x="6" y="67"/>
                  </a:moveTo>
                  <a:cubicBezTo>
                    <a:pt x="4" y="67"/>
                    <a:pt x="4" y="67"/>
                    <a:pt x="4" y="67"/>
                  </a:cubicBezTo>
                  <a:cubicBezTo>
                    <a:pt x="2" y="67"/>
                    <a:pt x="0" y="65"/>
                    <a:pt x="0" y="6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8" y="67"/>
                    <a:pt x="6" y="67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5" name="Freeform 53"/>
            <p:cNvSpPr/>
            <p:nvPr userDrawn="1"/>
          </p:nvSpPr>
          <p:spPr bwMode="auto">
            <a:xfrm>
              <a:off x="3321051" y="1263650"/>
              <a:ext cx="15875" cy="122238"/>
            </a:xfrm>
            <a:custGeom>
              <a:gdLst>
                <a:gd name="T0" fmla="*/ 6 w 10"/>
                <a:gd name="T1" fmla="*/ 77 h 77"/>
                <a:gd name="T2" fmla="*/ 4 w 10"/>
                <a:gd name="T3" fmla="*/ 77 h 77"/>
                <a:gd name="T4" fmla="*/ 0 w 10"/>
                <a:gd name="T5" fmla="*/ 73 h 77"/>
                <a:gd name="T6" fmla="*/ 0 w 10"/>
                <a:gd name="T7" fmla="*/ 5 h 77"/>
                <a:gd name="T8" fmla="*/ 4 w 10"/>
                <a:gd name="T9" fmla="*/ 0 h 77"/>
                <a:gd name="T10" fmla="*/ 6 w 10"/>
                <a:gd name="T11" fmla="*/ 0 h 77"/>
                <a:gd name="T12" fmla="*/ 10 w 10"/>
                <a:gd name="T13" fmla="*/ 5 h 77"/>
                <a:gd name="T14" fmla="*/ 10 w 10"/>
                <a:gd name="T15" fmla="*/ 73 h 77"/>
                <a:gd name="T16" fmla="*/ 6 w 10"/>
                <a:gd name="T17" fmla="*/ 77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7">
                  <a:moveTo>
                    <a:pt x="6" y="7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5"/>
                    <a:pt x="8" y="77"/>
                    <a:pt x="6" y="77"/>
                  </a:cubicBezTo>
                </a:path>
              </a:pathLst>
            </a:custGeom>
            <a:solidFill>
              <a:srgbClr val="DFD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6" name="Freeform 54"/>
            <p:cNvSpPr/>
            <p:nvPr userDrawn="1"/>
          </p:nvSpPr>
          <p:spPr bwMode="auto">
            <a:xfrm>
              <a:off x="3657601" y="1246188"/>
              <a:ext cx="17463" cy="139700"/>
            </a:xfrm>
            <a:custGeom>
              <a:gdLst>
                <a:gd name="T0" fmla="*/ 6 w 11"/>
                <a:gd name="T1" fmla="*/ 88 h 88"/>
                <a:gd name="T2" fmla="*/ 5 w 11"/>
                <a:gd name="T3" fmla="*/ 88 h 88"/>
                <a:gd name="T4" fmla="*/ 0 w 11"/>
                <a:gd name="T5" fmla="*/ 84 h 88"/>
                <a:gd name="T6" fmla="*/ 0 w 11"/>
                <a:gd name="T7" fmla="*/ 4 h 88"/>
                <a:gd name="T8" fmla="*/ 5 w 11"/>
                <a:gd name="T9" fmla="*/ 0 h 88"/>
                <a:gd name="T10" fmla="*/ 6 w 11"/>
                <a:gd name="T11" fmla="*/ 0 h 88"/>
                <a:gd name="T12" fmla="*/ 11 w 11"/>
                <a:gd name="T13" fmla="*/ 4 h 88"/>
                <a:gd name="T14" fmla="*/ 11 w 11"/>
                <a:gd name="T15" fmla="*/ 84 h 88"/>
                <a:gd name="T16" fmla="*/ 6 w 11"/>
                <a:gd name="T17" fmla="*/ 88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8">
                  <a:moveTo>
                    <a:pt x="6" y="88"/>
                  </a:moveTo>
                  <a:cubicBezTo>
                    <a:pt x="5" y="88"/>
                    <a:pt x="5" y="88"/>
                    <a:pt x="5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6"/>
                    <a:pt x="9" y="88"/>
                    <a:pt x="6" y="88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7" name="Freeform 55"/>
            <p:cNvSpPr/>
            <p:nvPr userDrawn="1"/>
          </p:nvSpPr>
          <p:spPr bwMode="auto">
            <a:xfrm>
              <a:off x="3995738" y="1222375"/>
              <a:ext cx="15875" cy="161925"/>
            </a:xfrm>
            <a:custGeom>
              <a:gdLst>
                <a:gd name="T0" fmla="*/ 4 w 10"/>
                <a:gd name="T1" fmla="*/ 102 h 102"/>
                <a:gd name="T2" fmla="*/ 6 w 10"/>
                <a:gd name="T3" fmla="*/ 102 h 102"/>
                <a:gd name="T4" fmla="*/ 10 w 10"/>
                <a:gd name="T5" fmla="*/ 97 h 102"/>
                <a:gd name="T6" fmla="*/ 10 w 10"/>
                <a:gd name="T7" fmla="*/ 4 h 102"/>
                <a:gd name="T8" fmla="*/ 6 w 10"/>
                <a:gd name="T9" fmla="*/ 0 h 102"/>
                <a:gd name="T10" fmla="*/ 4 w 10"/>
                <a:gd name="T11" fmla="*/ 0 h 102"/>
                <a:gd name="T12" fmla="*/ 0 w 10"/>
                <a:gd name="T13" fmla="*/ 4 h 102"/>
                <a:gd name="T14" fmla="*/ 0 w 10"/>
                <a:gd name="T15" fmla="*/ 97 h 102"/>
                <a:gd name="T16" fmla="*/ 4 w 10"/>
                <a:gd name="T17" fmla="*/ 102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2">
                  <a:moveTo>
                    <a:pt x="4" y="102"/>
                  </a:moveTo>
                  <a:cubicBezTo>
                    <a:pt x="6" y="102"/>
                    <a:pt x="6" y="102"/>
                    <a:pt x="6" y="102"/>
                  </a:cubicBezTo>
                  <a:cubicBezTo>
                    <a:pt x="8" y="102"/>
                    <a:pt x="10" y="100"/>
                    <a:pt x="10" y="97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1" y="102"/>
                    <a:pt x="4" y="102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8" name="Freeform 56"/>
            <p:cNvSpPr/>
            <p:nvPr userDrawn="1"/>
          </p:nvSpPr>
          <p:spPr bwMode="auto">
            <a:xfrm>
              <a:off x="4329113" y="1211263"/>
              <a:ext cx="15875" cy="165100"/>
            </a:xfrm>
            <a:custGeom>
              <a:gdLst>
                <a:gd name="T0" fmla="*/ 6 w 10"/>
                <a:gd name="T1" fmla="*/ 104 h 104"/>
                <a:gd name="T2" fmla="*/ 4 w 10"/>
                <a:gd name="T3" fmla="*/ 104 h 104"/>
                <a:gd name="T4" fmla="*/ 0 w 10"/>
                <a:gd name="T5" fmla="*/ 100 h 104"/>
                <a:gd name="T6" fmla="*/ 0 w 10"/>
                <a:gd name="T7" fmla="*/ 4 h 104"/>
                <a:gd name="T8" fmla="*/ 4 w 10"/>
                <a:gd name="T9" fmla="*/ 0 h 104"/>
                <a:gd name="T10" fmla="*/ 6 w 10"/>
                <a:gd name="T11" fmla="*/ 0 h 104"/>
                <a:gd name="T12" fmla="*/ 10 w 10"/>
                <a:gd name="T13" fmla="*/ 4 h 104"/>
                <a:gd name="T14" fmla="*/ 10 w 10"/>
                <a:gd name="T15" fmla="*/ 100 h 104"/>
                <a:gd name="T16" fmla="*/ 6 w 10"/>
                <a:gd name="T17" fmla="*/ 104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4">
                  <a:moveTo>
                    <a:pt x="6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2"/>
                    <a:pt x="8" y="104"/>
                    <a:pt x="6" y="104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9" name="Freeform 57"/>
            <p:cNvSpPr/>
            <p:nvPr userDrawn="1"/>
          </p:nvSpPr>
          <p:spPr bwMode="auto">
            <a:xfrm>
              <a:off x="2489201" y="1592263"/>
              <a:ext cx="184150" cy="314325"/>
            </a:xfrm>
            <a:custGeom>
              <a:gdLst>
                <a:gd name="T0" fmla="*/ 72 w 116"/>
                <a:gd name="T1" fmla="*/ 0 h 198"/>
                <a:gd name="T2" fmla="*/ 72 w 116"/>
                <a:gd name="T3" fmla="*/ 85 h 198"/>
                <a:gd name="T4" fmla="*/ 72 w 116"/>
                <a:gd name="T5" fmla="*/ 85 h 198"/>
                <a:gd name="T6" fmla="*/ 81 w 116"/>
                <a:gd name="T7" fmla="*/ 87 h 198"/>
                <a:gd name="T8" fmla="*/ 91 w 116"/>
                <a:gd name="T9" fmla="*/ 86 h 198"/>
                <a:gd name="T10" fmla="*/ 116 w 116"/>
                <a:gd name="T11" fmla="*/ 147 h 198"/>
                <a:gd name="T12" fmla="*/ 94 w 116"/>
                <a:gd name="T13" fmla="*/ 82 h 198"/>
                <a:gd name="T14" fmla="*/ 95 w 116"/>
                <a:gd name="T15" fmla="*/ 81 h 198"/>
                <a:gd name="T16" fmla="*/ 104 w 116"/>
                <a:gd name="T17" fmla="*/ 143 h 198"/>
                <a:gd name="T18" fmla="*/ 111 w 116"/>
                <a:gd name="T19" fmla="*/ 9 h 198"/>
                <a:gd name="T20" fmla="*/ 72 w 116"/>
                <a:gd name="T21" fmla="*/ 0 h 1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98">
                  <a:moveTo>
                    <a:pt x="72" y="0"/>
                  </a:moveTo>
                  <a:cubicBezTo>
                    <a:pt x="72" y="0"/>
                    <a:pt x="0" y="198"/>
                    <a:pt x="72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5" y="85"/>
                    <a:pt x="78" y="86"/>
                    <a:pt x="81" y="87"/>
                  </a:cubicBezTo>
                  <a:cubicBezTo>
                    <a:pt x="84" y="86"/>
                    <a:pt x="88" y="85"/>
                    <a:pt x="91" y="86"/>
                  </a:cubicBezTo>
                  <a:cubicBezTo>
                    <a:pt x="92" y="85"/>
                    <a:pt x="115" y="148"/>
                    <a:pt x="116" y="14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2"/>
                    <a:pt x="95" y="82"/>
                    <a:pt x="95" y="81"/>
                  </a:cubicBezTo>
                  <a:cubicBezTo>
                    <a:pt x="94" y="79"/>
                    <a:pt x="105" y="146"/>
                    <a:pt x="104" y="143"/>
                  </a:cubicBezTo>
                  <a:cubicBezTo>
                    <a:pt x="104" y="128"/>
                    <a:pt x="111" y="9"/>
                    <a:pt x="111" y="9"/>
                  </a:cubicBezTo>
                  <a:cubicBezTo>
                    <a:pt x="74" y="4"/>
                    <a:pt x="72" y="0"/>
                    <a:pt x="72" y="0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0" name="Freeform 58"/>
            <p:cNvSpPr/>
            <p:nvPr userDrawn="1"/>
          </p:nvSpPr>
          <p:spPr bwMode="auto">
            <a:xfrm>
              <a:off x="3186113" y="1298575"/>
              <a:ext cx="246063" cy="446088"/>
            </a:xfrm>
            <a:custGeom>
              <a:gdLst>
                <a:gd name="T0" fmla="*/ 83 w 155"/>
                <a:gd name="T1" fmla="*/ 22 h 281"/>
                <a:gd name="T2" fmla="*/ 75 w 155"/>
                <a:gd name="T3" fmla="*/ 34 h 281"/>
                <a:gd name="T4" fmla="*/ 56 w 155"/>
                <a:gd name="T5" fmla="*/ 48 h 281"/>
                <a:gd name="T6" fmla="*/ 53 w 155"/>
                <a:gd name="T7" fmla="*/ 47 h 281"/>
                <a:gd name="T8" fmla="*/ 41 w 155"/>
                <a:gd name="T9" fmla="*/ 49 h 281"/>
                <a:gd name="T10" fmla="*/ 36 w 155"/>
                <a:gd name="T11" fmla="*/ 48 h 281"/>
                <a:gd name="T12" fmla="*/ 32 w 155"/>
                <a:gd name="T13" fmla="*/ 49 h 281"/>
                <a:gd name="T14" fmla="*/ 30 w 155"/>
                <a:gd name="T15" fmla="*/ 49 h 281"/>
                <a:gd name="T16" fmla="*/ 45 w 155"/>
                <a:gd name="T17" fmla="*/ 83 h 281"/>
                <a:gd name="T18" fmla="*/ 77 w 155"/>
                <a:gd name="T19" fmla="*/ 123 h 281"/>
                <a:gd name="T20" fmla="*/ 29 w 155"/>
                <a:gd name="T21" fmla="*/ 247 h 281"/>
                <a:gd name="T22" fmla="*/ 82 w 155"/>
                <a:gd name="T23" fmla="*/ 272 h 281"/>
                <a:gd name="T24" fmla="*/ 123 w 155"/>
                <a:gd name="T25" fmla="*/ 138 h 281"/>
                <a:gd name="T26" fmla="*/ 154 w 155"/>
                <a:gd name="T27" fmla="*/ 50 h 281"/>
                <a:gd name="T28" fmla="*/ 83 w 155"/>
                <a:gd name="T29" fmla="*/ 22 h 2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281">
                  <a:moveTo>
                    <a:pt x="83" y="22"/>
                  </a:moveTo>
                  <a:cubicBezTo>
                    <a:pt x="81" y="27"/>
                    <a:pt x="78" y="30"/>
                    <a:pt x="75" y="34"/>
                  </a:cubicBezTo>
                  <a:cubicBezTo>
                    <a:pt x="70" y="42"/>
                    <a:pt x="61" y="48"/>
                    <a:pt x="56" y="48"/>
                  </a:cubicBezTo>
                  <a:cubicBezTo>
                    <a:pt x="55" y="48"/>
                    <a:pt x="54" y="48"/>
                    <a:pt x="53" y="47"/>
                  </a:cubicBezTo>
                  <a:cubicBezTo>
                    <a:pt x="50" y="48"/>
                    <a:pt x="46" y="49"/>
                    <a:pt x="41" y="49"/>
                  </a:cubicBezTo>
                  <a:cubicBezTo>
                    <a:pt x="40" y="49"/>
                    <a:pt x="38" y="49"/>
                    <a:pt x="36" y="48"/>
                  </a:cubicBezTo>
                  <a:cubicBezTo>
                    <a:pt x="35" y="49"/>
                    <a:pt x="34" y="49"/>
                    <a:pt x="32" y="49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30" y="57"/>
                    <a:pt x="34" y="69"/>
                    <a:pt x="45" y="83"/>
                  </a:cubicBezTo>
                  <a:cubicBezTo>
                    <a:pt x="63" y="107"/>
                    <a:pt x="77" y="123"/>
                    <a:pt x="77" y="123"/>
                  </a:cubicBezTo>
                  <a:cubicBezTo>
                    <a:pt x="77" y="123"/>
                    <a:pt x="58" y="212"/>
                    <a:pt x="29" y="247"/>
                  </a:cubicBezTo>
                  <a:cubicBezTo>
                    <a:pt x="0" y="281"/>
                    <a:pt x="73" y="267"/>
                    <a:pt x="82" y="272"/>
                  </a:cubicBezTo>
                  <a:cubicBezTo>
                    <a:pt x="82" y="272"/>
                    <a:pt x="118" y="188"/>
                    <a:pt x="123" y="138"/>
                  </a:cubicBezTo>
                  <a:cubicBezTo>
                    <a:pt x="123" y="138"/>
                    <a:pt x="153" y="76"/>
                    <a:pt x="154" y="50"/>
                  </a:cubicBezTo>
                  <a:cubicBezTo>
                    <a:pt x="155" y="34"/>
                    <a:pt x="107" y="0"/>
                    <a:pt x="83" y="22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1" name="Freeform 59"/>
            <p:cNvSpPr/>
            <p:nvPr userDrawn="1"/>
          </p:nvSpPr>
          <p:spPr bwMode="auto">
            <a:xfrm>
              <a:off x="2509838" y="3625850"/>
              <a:ext cx="195263" cy="201613"/>
            </a:xfrm>
            <a:custGeom>
              <a:gdLst>
                <a:gd name="T0" fmla="*/ 27 w 123"/>
                <a:gd name="T1" fmla="*/ 9 h 127"/>
                <a:gd name="T2" fmla="*/ 1 w 123"/>
                <a:gd name="T3" fmla="*/ 107 h 127"/>
                <a:gd name="T4" fmla="*/ 95 w 123"/>
                <a:gd name="T5" fmla="*/ 121 h 127"/>
                <a:gd name="T6" fmla="*/ 115 w 123"/>
                <a:gd name="T7" fmla="*/ 19 h 127"/>
                <a:gd name="T8" fmla="*/ 27 w 123"/>
                <a:gd name="T9" fmla="*/ 9 h 1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7">
                  <a:moveTo>
                    <a:pt x="27" y="9"/>
                  </a:moveTo>
                  <a:cubicBezTo>
                    <a:pt x="27" y="9"/>
                    <a:pt x="3" y="87"/>
                    <a:pt x="1" y="107"/>
                  </a:cubicBezTo>
                  <a:cubicBezTo>
                    <a:pt x="0" y="126"/>
                    <a:pt x="87" y="127"/>
                    <a:pt x="95" y="121"/>
                  </a:cubicBezTo>
                  <a:cubicBezTo>
                    <a:pt x="104" y="115"/>
                    <a:pt x="123" y="22"/>
                    <a:pt x="115" y="19"/>
                  </a:cubicBezTo>
                  <a:cubicBezTo>
                    <a:pt x="107" y="17"/>
                    <a:pt x="29" y="0"/>
                    <a:pt x="27" y="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2" name="Freeform 60"/>
            <p:cNvSpPr/>
            <p:nvPr userDrawn="1"/>
          </p:nvSpPr>
          <p:spPr bwMode="auto">
            <a:xfrm>
              <a:off x="2541588" y="2549525"/>
              <a:ext cx="277813" cy="1152525"/>
            </a:xfrm>
            <a:custGeom>
              <a:gdLst>
                <a:gd name="T0" fmla="*/ 0 w 175"/>
                <a:gd name="T1" fmla="*/ 693 h 726"/>
                <a:gd name="T2" fmla="*/ 39 w 175"/>
                <a:gd name="T3" fmla="*/ 716 h 726"/>
                <a:gd name="T4" fmla="*/ 95 w 175"/>
                <a:gd name="T5" fmla="*/ 699 h 726"/>
                <a:gd name="T6" fmla="*/ 175 w 175"/>
                <a:gd name="T7" fmla="*/ 124 h 726"/>
                <a:gd name="T8" fmla="*/ 53 w 175"/>
                <a:gd name="T9" fmla="*/ 38 h 726"/>
                <a:gd name="T10" fmla="*/ 69 w 175"/>
                <a:gd name="T11" fmla="*/ 353 h 726"/>
                <a:gd name="T12" fmla="*/ 0 w 175"/>
                <a:gd name="T13" fmla="*/ 693 h 7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26">
                  <a:moveTo>
                    <a:pt x="0" y="693"/>
                  </a:moveTo>
                  <a:cubicBezTo>
                    <a:pt x="0" y="693"/>
                    <a:pt x="14" y="707"/>
                    <a:pt x="39" y="716"/>
                  </a:cubicBezTo>
                  <a:cubicBezTo>
                    <a:pt x="63" y="726"/>
                    <a:pt x="95" y="699"/>
                    <a:pt x="95" y="699"/>
                  </a:cubicBezTo>
                  <a:cubicBezTo>
                    <a:pt x="129" y="620"/>
                    <a:pt x="175" y="124"/>
                    <a:pt x="175" y="124"/>
                  </a:cubicBezTo>
                  <a:cubicBezTo>
                    <a:pt x="175" y="124"/>
                    <a:pt x="62" y="0"/>
                    <a:pt x="53" y="38"/>
                  </a:cubicBezTo>
                  <a:cubicBezTo>
                    <a:pt x="44" y="77"/>
                    <a:pt x="83" y="249"/>
                    <a:pt x="69" y="353"/>
                  </a:cubicBezTo>
                  <a:lnTo>
                    <a:pt x="0" y="6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3" name="Freeform 61"/>
            <p:cNvSpPr/>
            <p:nvPr userDrawn="1"/>
          </p:nvSpPr>
          <p:spPr bwMode="auto">
            <a:xfrm>
              <a:off x="2636838" y="3627438"/>
              <a:ext cx="333375" cy="207963"/>
            </a:xfrm>
            <a:custGeom>
              <a:gdLst>
                <a:gd name="T0" fmla="*/ 97 w 211"/>
                <a:gd name="T1" fmla="*/ 19 h 131"/>
                <a:gd name="T2" fmla="*/ 136 w 211"/>
                <a:gd name="T3" fmla="*/ 81 h 131"/>
                <a:gd name="T4" fmla="*/ 206 w 211"/>
                <a:gd name="T5" fmla="*/ 85 h 131"/>
                <a:gd name="T6" fmla="*/ 211 w 211"/>
                <a:gd name="T7" fmla="*/ 119 h 131"/>
                <a:gd name="T8" fmla="*/ 105 w 211"/>
                <a:gd name="T9" fmla="*/ 129 h 131"/>
                <a:gd name="T10" fmla="*/ 2 w 211"/>
                <a:gd name="T11" fmla="*/ 120 h 131"/>
                <a:gd name="T12" fmla="*/ 28 w 211"/>
                <a:gd name="T13" fmla="*/ 14 h 131"/>
                <a:gd name="T14" fmla="*/ 97 w 211"/>
                <a:gd name="T15" fmla="*/ 19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31">
                  <a:moveTo>
                    <a:pt x="97" y="19"/>
                  </a:moveTo>
                  <a:cubicBezTo>
                    <a:pt x="97" y="19"/>
                    <a:pt x="128" y="76"/>
                    <a:pt x="136" y="81"/>
                  </a:cubicBezTo>
                  <a:cubicBezTo>
                    <a:pt x="144" y="86"/>
                    <a:pt x="201" y="81"/>
                    <a:pt x="206" y="85"/>
                  </a:cubicBezTo>
                  <a:cubicBezTo>
                    <a:pt x="211" y="90"/>
                    <a:pt x="211" y="119"/>
                    <a:pt x="211" y="119"/>
                  </a:cubicBezTo>
                  <a:cubicBezTo>
                    <a:pt x="198" y="124"/>
                    <a:pt x="130" y="129"/>
                    <a:pt x="105" y="129"/>
                  </a:cubicBezTo>
                  <a:cubicBezTo>
                    <a:pt x="80" y="128"/>
                    <a:pt x="17" y="131"/>
                    <a:pt x="2" y="120"/>
                  </a:cubicBezTo>
                  <a:cubicBezTo>
                    <a:pt x="0" y="113"/>
                    <a:pt x="22" y="24"/>
                    <a:pt x="28" y="14"/>
                  </a:cubicBezTo>
                  <a:cubicBezTo>
                    <a:pt x="34" y="5"/>
                    <a:pt x="94" y="0"/>
                    <a:pt x="97" y="1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4" name="Freeform 62"/>
            <p:cNvSpPr/>
            <p:nvPr userDrawn="1"/>
          </p:nvSpPr>
          <p:spPr bwMode="auto">
            <a:xfrm>
              <a:off x="2609851" y="2543175"/>
              <a:ext cx="388938" cy="1184275"/>
            </a:xfrm>
            <a:custGeom>
              <a:gdLst>
                <a:gd name="T0" fmla="*/ 245 w 246"/>
                <a:gd name="T1" fmla="*/ 19 h 746"/>
                <a:gd name="T2" fmla="*/ 225 w 246"/>
                <a:gd name="T3" fmla="*/ 403 h 746"/>
                <a:gd name="T4" fmla="*/ 144 w 246"/>
                <a:gd name="T5" fmla="*/ 664 h 746"/>
                <a:gd name="T6" fmla="*/ 142 w 246"/>
                <a:gd name="T7" fmla="*/ 689 h 746"/>
                <a:gd name="T8" fmla="*/ 118 w 246"/>
                <a:gd name="T9" fmla="*/ 735 h 746"/>
                <a:gd name="T10" fmla="*/ 34 w 246"/>
                <a:gd name="T11" fmla="*/ 719 h 746"/>
                <a:gd name="T12" fmla="*/ 72 w 246"/>
                <a:gd name="T13" fmla="*/ 562 h 746"/>
                <a:gd name="T14" fmla="*/ 106 w 246"/>
                <a:gd name="T15" fmla="*/ 136 h 746"/>
                <a:gd name="T16" fmla="*/ 14 w 246"/>
                <a:gd name="T17" fmla="*/ 63 h 746"/>
                <a:gd name="T18" fmla="*/ 0 w 246"/>
                <a:gd name="T19" fmla="*/ 4 h 746"/>
                <a:gd name="T20" fmla="*/ 245 w 246"/>
                <a:gd name="T21" fmla="*/ 19 h 7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6" h="746">
                  <a:moveTo>
                    <a:pt x="245" y="19"/>
                  </a:moveTo>
                  <a:cubicBezTo>
                    <a:pt x="245" y="19"/>
                    <a:pt x="246" y="333"/>
                    <a:pt x="225" y="403"/>
                  </a:cubicBezTo>
                  <a:cubicBezTo>
                    <a:pt x="204" y="473"/>
                    <a:pt x="149" y="649"/>
                    <a:pt x="144" y="664"/>
                  </a:cubicBezTo>
                  <a:cubicBezTo>
                    <a:pt x="144" y="664"/>
                    <a:pt x="144" y="681"/>
                    <a:pt x="142" y="689"/>
                  </a:cubicBezTo>
                  <a:cubicBezTo>
                    <a:pt x="141" y="698"/>
                    <a:pt x="127" y="729"/>
                    <a:pt x="118" y="735"/>
                  </a:cubicBezTo>
                  <a:cubicBezTo>
                    <a:pt x="109" y="742"/>
                    <a:pt x="47" y="746"/>
                    <a:pt x="34" y="719"/>
                  </a:cubicBezTo>
                  <a:cubicBezTo>
                    <a:pt x="34" y="719"/>
                    <a:pt x="61" y="607"/>
                    <a:pt x="72" y="562"/>
                  </a:cubicBezTo>
                  <a:cubicBezTo>
                    <a:pt x="83" y="517"/>
                    <a:pt x="111" y="238"/>
                    <a:pt x="106" y="136"/>
                  </a:cubicBezTo>
                  <a:cubicBezTo>
                    <a:pt x="106" y="136"/>
                    <a:pt x="24" y="91"/>
                    <a:pt x="14" y="63"/>
                  </a:cubicBezTo>
                  <a:cubicBezTo>
                    <a:pt x="5" y="38"/>
                    <a:pt x="0" y="8"/>
                    <a:pt x="0" y="4"/>
                  </a:cubicBezTo>
                  <a:cubicBezTo>
                    <a:pt x="0" y="0"/>
                    <a:pt x="245" y="19"/>
                    <a:pt x="245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5" name="Freeform 63"/>
            <p:cNvSpPr/>
            <p:nvPr userDrawn="1"/>
          </p:nvSpPr>
          <p:spPr bwMode="auto">
            <a:xfrm>
              <a:off x="2424113" y="1554163"/>
              <a:ext cx="957263" cy="1116013"/>
            </a:xfrm>
            <a:custGeom>
              <a:gdLst>
                <a:gd name="T0" fmla="*/ 97 w 604"/>
                <a:gd name="T1" fmla="*/ 650 h 703"/>
                <a:gd name="T2" fmla="*/ 94 w 604"/>
                <a:gd name="T3" fmla="*/ 384 h 703"/>
                <a:gd name="T4" fmla="*/ 28 w 604"/>
                <a:gd name="T5" fmla="*/ 102 h 703"/>
                <a:gd name="T6" fmla="*/ 82 w 604"/>
                <a:gd name="T7" fmla="*/ 102 h 703"/>
                <a:gd name="T8" fmla="*/ 167 w 604"/>
                <a:gd name="T9" fmla="*/ 106 h 703"/>
                <a:gd name="T10" fmla="*/ 234 w 604"/>
                <a:gd name="T11" fmla="*/ 113 h 703"/>
                <a:gd name="T12" fmla="*/ 390 w 604"/>
                <a:gd name="T13" fmla="*/ 196 h 703"/>
                <a:gd name="T14" fmla="*/ 529 w 604"/>
                <a:gd name="T15" fmla="*/ 20 h 703"/>
                <a:gd name="T16" fmla="*/ 602 w 604"/>
                <a:gd name="T17" fmla="*/ 30 h 703"/>
                <a:gd name="T18" fmla="*/ 482 w 604"/>
                <a:gd name="T19" fmla="*/ 258 h 703"/>
                <a:gd name="T20" fmla="*/ 313 w 604"/>
                <a:gd name="T21" fmla="*/ 267 h 703"/>
                <a:gd name="T22" fmla="*/ 374 w 604"/>
                <a:gd name="T23" fmla="*/ 666 h 703"/>
                <a:gd name="T24" fmla="*/ 97 w 604"/>
                <a:gd name="T25" fmla="*/ 650 h 7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703">
                  <a:moveTo>
                    <a:pt x="97" y="650"/>
                  </a:moveTo>
                  <a:cubicBezTo>
                    <a:pt x="97" y="650"/>
                    <a:pt x="125" y="491"/>
                    <a:pt x="94" y="384"/>
                  </a:cubicBezTo>
                  <a:cubicBezTo>
                    <a:pt x="63" y="276"/>
                    <a:pt x="0" y="152"/>
                    <a:pt x="28" y="102"/>
                  </a:cubicBezTo>
                  <a:cubicBezTo>
                    <a:pt x="28" y="102"/>
                    <a:pt x="52" y="96"/>
                    <a:pt x="82" y="102"/>
                  </a:cubicBezTo>
                  <a:cubicBezTo>
                    <a:pt x="112" y="108"/>
                    <a:pt x="167" y="106"/>
                    <a:pt x="167" y="106"/>
                  </a:cubicBezTo>
                  <a:cubicBezTo>
                    <a:pt x="167" y="106"/>
                    <a:pt x="221" y="109"/>
                    <a:pt x="234" y="113"/>
                  </a:cubicBezTo>
                  <a:cubicBezTo>
                    <a:pt x="248" y="116"/>
                    <a:pt x="336" y="187"/>
                    <a:pt x="390" y="196"/>
                  </a:cubicBezTo>
                  <a:cubicBezTo>
                    <a:pt x="443" y="205"/>
                    <a:pt x="518" y="41"/>
                    <a:pt x="529" y="20"/>
                  </a:cubicBezTo>
                  <a:cubicBezTo>
                    <a:pt x="540" y="0"/>
                    <a:pt x="600" y="11"/>
                    <a:pt x="602" y="30"/>
                  </a:cubicBezTo>
                  <a:cubicBezTo>
                    <a:pt x="604" y="50"/>
                    <a:pt x="546" y="224"/>
                    <a:pt x="482" y="258"/>
                  </a:cubicBezTo>
                  <a:cubicBezTo>
                    <a:pt x="418" y="291"/>
                    <a:pt x="313" y="267"/>
                    <a:pt x="313" y="267"/>
                  </a:cubicBezTo>
                  <a:cubicBezTo>
                    <a:pt x="313" y="267"/>
                    <a:pt x="394" y="482"/>
                    <a:pt x="374" y="666"/>
                  </a:cubicBezTo>
                  <a:cubicBezTo>
                    <a:pt x="374" y="666"/>
                    <a:pt x="227" y="703"/>
                    <a:pt x="97" y="6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6" name="Freeform 64"/>
            <p:cNvSpPr/>
            <p:nvPr userDrawn="1"/>
          </p:nvSpPr>
          <p:spPr bwMode="auto">
            <a:xfrm>
              <a:off x="2503488" y="1670050"/>
              <a:ext cx="219075" cy="93663"/>
            </a:xfrm>
            <a:custGeom>
              <a:gdLst>
                <a:gd name="T0" fmla="*/ 138 w 138"/>
                <a:gd name="T1" fmla="*/ 34 h 59"/>
                <a:gd name="T2" fmla="*/ 125 w 138"/>
                <a:gd name="T3" fmla="*/ 2 h 59"/>
                <a:gd name="T4" fmla="*/ 3 w 138"/>
                <a:gd name="T5" fmla="*/ 2 h 59"/>
                <a:gd name="T6" fmla="*/ 3 w 138"/>
                <a:gd name="T7" fmla="*/ 31 h 59"/>
                <a:gd name="T8" fmla="*/ 138 w 138"/>
                <a:gd name="T9" fmla="*/ 34 h 5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59">
                  <a:moveTo>
                    <a:pt x="138" y="34"/>
                  </a:moveTo>
                  <a:cubicBezTo>
                    <a:pt x="138" y="34"/>
                    <a:pt x="129" y="4"/>
                    <a:pt x="125" y="2"/>
                  </a:cubicBezTo>
                  <a:cubicBezTo>
                    <a:pt x="121" y="0"/>
                    <a:pt x="30" y="13"/>
                    <a:pt x="3" y="2"/>
                  </a:cubicBezTo>
                  <a:cubicBezTo>
                    <a:pt x="3" y="2"/>
                    <a:pt x="0" y="18"/>
                    <a:pt x="3" y="31"/>
                  </a:cubicBezTo>
                  <a:cubicBezTo>
                    <a:pt x="3" y="31"/>
                    <a:pt x="35" y="59"/>
                    <a:pt x="138" y="34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7" name="Freeform 65"/>
            <p:cNvSpPr/>
            <p:nvPr userDrawn="1"/>
          </p:nvSpPr>
          <p:spPr bwMode="auto">
            <a:xfrm>
              <a:off x="2859088" y="1362075"/>
              <a:ext cx="265113" cy="392113"/>
            </a:xfrm>
            <a:custGeom>
              <a:gdLst>
                <a:gd name="T0" fmla="*/ 72 w 168"/>
                <a:gd name="T1" fmla="*/ 14 h 247"/>
                <a:gd name="T2" fmla="*/ 33 w 168"/>
                <a:gd name="T3" fmla="*/ 4 h 247"/>
                <a:gd name="T4" fmla="*/ 45 w 168"/>
                <a:gd name="T5" fmla="*/ 49 h 247"/>
                <a:gd name="T6" fmla="*/ 78 w 168"/>
                <a:gd name="T7" fmla="*/ 89 h 247"/>
                <a:gd name="T8" fmla="*/ 29 w 168"/>
                <a:gd name="T9" fmla="*/ 213 h 247"/>
                <a:gd name="T10" fmla="*/ 83 w 168"/>
                <a:gd name="T11" fmla="*/ 238 h 247"/>
                <a:gd name="T12" fmla="*/ 123 w 168"/>
                <a:gd name="T13" fmla="*/ 104 h 247"/>
                <a:gd name="T14" fmla="*/ 168 w 168"/>
                <a:gd name="T15" fmla="*/ 11 h 247"/>
                <a:gd name="T16" fmla="*/ 72 w 168"/>
                <a:gd name="T17" fmla="*/ 14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246">
                  <a:moveTo>
                    <a:pt x="72" y="14"/>
                  </a:moveTo>
                  <a:cubicBezTo>
                    <a:pt x="49" y="15"/>
                    <a:pt x="38" y="0"/>
                    <a:pt x="33" y="4"/>
                  </a:cubicBezTo>
                  <a:cubicBezTo>
                    <a:pt x="28" y="8"/>
                    <a:pt x="27" y="25"/>
                    <a:pt x="45" y="49"/>
                  </a:cubicBezTo>
                  <a:cubicBezTo>
                    <a:pt x="64" y="73"/>
                    <a:pt x="78" y="89"/>
                    <a:pt x="78" y="89"/>
                  </a:cubicBezTo>
                  <a:cubicBezTo>
                    <a:pt x="78" y="89"/>
                    <a:pt x="58" y="178"/>
                    <a:pt x="29" y="213"/>
                  </a:cubicBezTo>
                  <a:cubicBezTo>
                    <a:pt x="0" y="247"/>
                    <a:pt x="73" y="233"/>
                    <a:pt x="83" y="238"/>
                  </a:cubicBezTo>
                  <a:cubicBezTo>
                    <a:pt x="83" y="238"/>
                    <a:pt x="118" y="154"/>
                    <a:pt x="123" y="104"/>
                  </a:cubicBezTo>
                  <a:cubicBezTo>
                    <a:pt x="123" y="104"/>
                    <a:pt x="164" y="26"/>
                    <a:pt x="168" y="11"/>
                  </a:cubicBezTo>
                  <a:cubicBezTo>
                    <a:pt x="136" y="14"/>
                    <a:pt x="104" y="12"/>
                    <a:pt x="72" y="14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8" name="Freeform 66"/>
            <p:cNvSpPr/>
            <p:nvPr userDrawn="1"/>
          </p:nvSpPr>
          <p:spPr bwMode="auto">
            <a:xfrm>
              <a:off x="2508251" y="1582738"/>
              <a:ext cx="538163" cy="447675"/>
            </a:xfrm>
            <a:custGeom>
              <a:gdLst>
                <a:gd name="T0" fmla="*/ 338 w 340"/>
                <a:gd name="T1" fmla="*/ 31 h 282"/>
                <a:gd name="T2" fmla="*/ 265 w 340"/>
                <a:gd name="T3" fmla="*/ 21 h 282"/>
                <a:gd name="T4" fmla="*/ 126 w 340"/>
                <a:gd name="T5" fmla="*/ 196 h 282"/>
                <a:gd name="T6" fmla="*/ 0 w 340"/>
                <a:gd name="T7" fmla="*/ 131 h 282"/>
                <a:gd name="T8" fmla="*/ 27 w 340"/>
                <a:gd name="T9" fmla="*/ 183 h 282"/>
                <a:gd name="T10" fmla="*/ 70 w 340"/>
                <a:gd name="T11" fmla="*/ 271 h 282"/>
                <a:gd name="T12" fmla="*/ 218 w 340"/>
                <a:gd name="T13" fmla="*/ 258 h 282"/>
                <a:gd name="T14" fmla="*/ 338 w 340"/>
                <a:gd name="T15" fmla="*/ 31 h 2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282">
                  <a:moveTo>
                    <a:pt x="338" y="31"/>
                  </a:moveTo>
                  <a:cubicBezTo>
                    <a:pt x="336" y="11"/>
                    <a:pt x="277" y="0"/>
                    <a:pt x="265" y="21"/>
                  </a:cubicBezTo>
                  <a:cubicBezTo>
                    <a:pt x="254" y="41"/>
                    <a:pt x="180" y="206"/>
                    <a:pt x="126" y="196"/>
                  </a:cubicBezTo>
                  <a:cubicBezTo>
                    <a:pt x="88" y="190"/>
                    <a:pt x="34" y="153"/>
                    <a:pt x="0" y="131"/>
                  </a:cubicBezTo>
                  <a:cubicBezTo>
                    <a:pt x="9" y="148"/>
                    <a:pt x="17" y="166"/>
                    <a:pt x="27" y="183"/>
                  </a:cubicBezTo>
                  <a:cubicBezTo>
                    <a:pt x="44" y="211"/>
                    <a:pt x="58" y="241"/>
                    <a:pt x="70" y="271"/>
                  </a:cubicBezTo>
                  <a:cubicBezTo>
                    <a:pt x="103" y="276"/>
                    <a:pt x="171" y="282"/>
                    <a:pt x="218" y="258"/>
                  </a:cubicBezTo>
                  <a:cubicBezTo>
                    <a:pt x="282" y="224"/>
                    <a:pt x="340" y="50"/>
                    <a:pt x="338" y="3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9" name="Freeform 67"/>
            <p:cNvSpPr/>
            <p:nvPr userDrawn="1"/>
          </p:nvSpPr>
          <p:spPr bwMode="auto">
            <a:xfrm>
              <a:off x="2451101" y="1036638"/>
              <a:ext cx="415925" cy="622300"/>
            </a:xfrm>
            <a:custGeom>
              <a:gdLst>
                <a:gd name="T0" fmla="*/ 192 w 262"/>
                <a:gd name="T1" fmla="*/ 105 h 392"/>
                <a:gd name="T2" fmla="*/ 214 w 262"/>
                <a:gd name="T3" fmla="*/ 222 h 392"/>
                <a:gd name="T4" fmla="*/ 247 w 262"/>
                <a:gd name="T5" fmla="*/ 320 h 392"/>
                <a:gd name="T6" fmla="*/ 93 w 262"/>
                <a:gd name="T7" fmla="*/ 362 h 392"/>
                <a:gd name="T8" fmla="*/ 5 w 262"/>
                <a:gd name="T9" fmla="*/ 143 h 392"/>
                <a:gd name="T10" fmla="*/ 192 w 262"/>
                <a:gd name="T11" fmla="*/ 105 h 3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392">
                  <a:moveTo>
                    <a:pt x="192" y="105"/>
                  </a:moveTo>
                  <a:cubicBezTo>
                    <a:pt x="192" y="105"/>
                    <a:pt x="193" y="153"/>
                    <a:pt x="214" y="222"/>
                  </a:cubicBezTo>
                  <a:cubicBezTo>
                    <a:pt x="236" y="292"/>
                    <a:pt x="244" y="305"/>
                    <a:pt x="247" y="320"/>
                  </a:cubicBezTo>
                  <a:cubicBezTo>
                    <a:pt x="262" y="392"/>
                    <a:pt x="129" y="390"/>
                    <a:pt x="93" y="362"/>
                  </a:cubicBezTo>
                  <a:cubicBezTo>
                    <a:pt x="57" y="334"/>
                    <a:pt x="11" y="175"/>
                    <a:pt x="5" y="143"/>
                  </a:cubicBezTo>
                  <a:cubicBezTo>
                    <a:pt x="0" y="111"/>
                    <a:pt x="141" y="0"/>
                    <a:pt x="192" y="105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0" name="Freeform 68"/>
            <p:cNvSpPr/>
            <p:nvPr userDrawn="1"/>
          </p:nvSpPr>
          <p:spPr bwMode="auto">
            <a:xfrm>
              <a:off x="2293938" y="965200"/>
              <a:ext cx="590550" cy="644525"/>
            </a:xfrm>
            <a:custGeom>
              <a:gdLst>
                <a:gd name="T0" fmla="*/ 169 w 372"/>
                <a:gd name="T1" fmla="*/ 323 h 406"/>
                <a:gd name="T2" fmla="*/ 187 w 372"/>
                <a:gd name="T3" fmla="*/ 233 h 406"/>
                <a:gd name="T4" fmla="*/ 184 w 372"/>
                <a:gd name="T5" fmla="*/ 190 h 406"/>
                <a:gd name="T6" fmla="*/ 220 w 372"/>
                <a:gd name="T7" fmla="*/ 163 h 406"/>
                <a:gd name="T8" fmla="*/ 262 w 372"/>
                <a:gd name="T9" fmla="*/ 158 h 406"/>
                <a:gd name="T10" fmla="*/ 312 w 372"/>
                <a:gd name="T11" fmla="*/ 152 h 406"/>
                <a:gd name="T12" fmla="*/ 303 w 372"/>
                <a:gd name="T13" fmla="*/ 44 h 406"/>
                <a:gd name="T14" fmla="*/ 185 w 372"/>
                <a:gd name="T15" fmla="*/ 22 h 406"/>
                <a:gd name="T16" fmla="*/ 69 w 372"/>
                <a:gd name="T17" fmla="*/ 138 h 406"/>
                <a:gd name="T18" fmla="*/ 64 w 372"/>
                <a:gd name="T19" fmla="*/ 116 h 406"/>
                <a:gd name="T20" fmla="*/ 63 w 372"/>
                <a:gd name="T21" fmla="*/ 139 h 406"/>
                <a:gd name="T22" fmla="*/ 40 w 372"/>
                <a:gd name="T23" fmla="*/ 137 h 406"/>
                <a:gd name="T24" fmla="*/ 58 w 372"/>
                <a:gd name="T25" fmla="*/ 154 h 406"/>
                <a:gd name="T26" fmla="*/ 76 w 372"/>
                <a:gd name="T27" fmla="*/ 308 h 406"/>
                <a:gd name="T28" fmla="*/ 142 w 372"/>
                <a:gd name="T29" fmla="*/ 381 h 406"/>
                <a:gd name="T30" fmla="*/ 162 w 372"/>
                <a:gd name="T31" fmla="*/ 374 h 406"/>
                <a:gd name="T32" fmla="*/ 179 w 372"/>
                <a:gd name="T33" fmla="*/ 391 h 406"/>
                <a:gd name="T34" fmla="*/ 169 w 372"/>
                <a:gd name="T35" fmla="*/ 323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2" h="406">
                  <a:moveTo>
                    <a:pt x="169" y="323"/>
                  </a:moveTo>
                  <a:cubicBezTo>
                    <a:pt x="169" y="323"/>
                    <a:pt x="205" y="299"/>
                    <a:pt x="187" y="233"/>
                  </a:cubicBezTo>
                  <a:cubicBezTo>
                    <a:pt x="181" y="209"/>
                    <a:pt x="184" y="190"/>
                    <a:pt x="184" y="190"/>
                  </a:cubicBezTo>
                  <a:cubicBezTo>
                    <a:pt x="184" y="190"/>
                    <a:pt x="176" y="204"/>
                    <a:pt x="220" y="163"/>
                  </a:cubicBezTo>
                  <a:cubicBezTo>
                    <a:pt x="227" y="156"/>
                    <a:pt x="244" y="157"/>
                    <a:pt x="262" y="158"/>
                  </a:cubicBezTo>
                  <a:cubicBezTo>
                    <a:pt x="281" y="160"/>
                    <a:pt x="301" y="161"/>
                    <a:pt x="312" y="152"/>
                  </a:cubicBezTo>
                  <a:cubicBezTo>
                    <a:pt x="334" y="136"/>
                    <a:pt x="372" y="66"/>
                    <a:pt x="303" y="44"/>
                  </a:cubicBezTo>
                  <a:cubicBezTo>
                    <a:pt x="232" y="20"/>
                    <a:pt x="154" y="0"/>
                    <a:pt x="185" y="22"/>
                  </a:cubicBezTo>
                  <a:cubicBezTo>
                    <a:pt x="305" y="104"/>
                    <a:pt x="110" y="83"/>
                    <a:pt x="69" y="138"/>
                  </a:cubicBezTo>
                  <a:cubicBezTo>
                    <a:pt x="69" y="138"/>
                    <a:pt x="75" y="116"/>
                    <a:pt x="64" y="116"/>
                  </a:cubicBezTo>
                  <a:cubicBezTo>
                    <a:pt x="43" y="115"/>
                    <a:pt x="63" y="139"/>
                    <a:pt x="63" y="139"/>
                  </a:cubicBezTo>
                  <a:cubicBezTo>
                    <a:pt x="63" y="139"/>
                    <a:pt x="49" y="120"/>
                    <a:pt x="40" y="137"/>
                  </a:cubicBezTo>
                  <a:cubicBezTo>
                    <a:pt x="32" y="153"/>
                    <a:pt x="58" y="154"/>
                    <a:pt x="58" y="154"/>
                  </a:cubicBezTo>
                  <a:cubicBezTo>
                    <a:pt x="58" y="154"/>
                    <a:pt x="0" y="230"/>
                    <a:pt x="76" y="308"/>
                  </a:cubicBezTo>
                  <a:cubicBezTo>
                    <a:pt x="76" y="308"/>
                    <a:pt x="140" y="367"/>
                    <a:pt x="142" y="381"/>
                  </a:cubicBezTo>
                  <a:cubicBezTo>
                    <a:pt x="144" y="394"/>
                    <a:pt x="162" y="374"/>
                    <a:pt x="162" y="374"/>
                  </a:cubicBezTo>
                  <a:cubicBezTo>
                    <a:pt x="162" y="374"/>
                    <a:pt x="149" y="406"/>
                    <a:pt x="179" y="391"/>
                  </a:cubicBezTo>
                  <a:cubicBezTo>
                    <a:pt x="228" y="364"/>
                    <a:pt x="169" y="323"/>
                    <a:pt x="169" y="32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1" name="Freeform 69"/>
            <p:cNvSpPr/>
            <p:nvPr userDrawn="1"/>
          </p:nvSpPr>
          <p:spPr bwMode="auto">
            <a:xfrm>
              <a:off x="2489201" y="1387475"/>
              <a:ext cx="134938" cy="138113"/>
            </a:xfrm>
            <a:custGeom>
              <a:gdLst>
                <a:gd name="T0" fmla="*/ 66 w 85"/>
                <a:gd name="T1" fmla="*/ 18 h 87"/>
                <a:gd name="T2" fmla="*/ 22 w 85"/>
                <a:gd name="T3" fmla="*/ 14 h 87"/>
                <a:gd name="T4" fmla="*/ 76 w 85"/>
                <a:gd name="T5" fmla="*/ 51 h 87"/>
                <a:gd name="T6" fmla="*/ 66 w 85"/>
                <a:gd name="T7" fmla="*/ 1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87">
                  <a:moveTo>
                    <a:pt x="66" y="18"/>
                  </a:moveTo>
                  <a:cubicBezTo>
                    <a:pt x="66" y="18"/>
                    <a:pt x="45" y="0"/>
                    <a:pt x="22" y="14"/>
                  </a:cubicBezTo>
                  <a:cubicBezTo>
                    <a:pt x="0" y="29"/>
                    <a:pt x="30" y="87"/>
                    <a:pt x="76" y="51"/>
                  </a:cubicBezTo>
                  <a:cubicBezTo>
                    <a:pt x="76" y="51"/>
                    <a:pt x="85" y="42"/>
                    <a:pt x="66" y="1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2" name="Freeform 70"/>
            <p:cNvSpPr/>
            <p:nvPr userDrawn="1"/>
          </p:nvSpPr>
          <p:spPr bwMode="auto">
            <a:xfrm>
              <a:off x="2513013" y="1408113"/>
              <a:ext cx="15875" cy="26988"/>
            </a:xfrm>
            <a:custGeom>
              <a:gdLst>
                <a:gd name="T0" fmla="*/ 10 w 10"/>
                <a:gd name="T1" fmla="*/ 0 h 17"/>
                <a:gd name="T2" fmla="*/ 7 w 10"/>
                <a:gd name="T3" fmla="*/ 1 h 17"/>
                <a:gd name="T4" fmla="*/ 0 w 10"/>
                <a:gd name="T5" fmla="*/ 17 h 17"/>
                <a:gd name="T6" fmla="*/ 7 w 10"/>
                <a:gd name="T7" fmla="*/ 1 h 17"/>
                <a:gd name="T8" fmla="*/ 10 w 10"/>
                <a:gd name="T9" fmla="*/ 0 h 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9" y="0"/>
                    <a:pt x="8" y="1"/>
                    <a:pt x="7" y="1"/>
                  </a:cubicBezTo>
                  <a:cubicBezTo>
                    <a:pt x="2" y="5"/>
                    <a:pt x="0" y="10"/>
                    <a:pt x="0" y="17"/>
                  </a:cubicBezTo>
                  <a:cubicBezTo>
                    <a:pt x="0" y="10"/>
                    <a:pt x="2" y="5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</a:path>
              </a:pathLst>
            </a:custGeom>
            <a:solidFill>
              <a:srgbClr val="603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3" name="Freeform 71"/>
            <p:cNvSpPr>
              <a:spLocks noEditPoints="1"/>
            </p:cNvSpPr>
            <p:nvPr userDrawn="1"/>
          </p:nvSpPr>
          <p:spPr bwMode="auto">
            <a:xfrm>
              <a:off x="2513013" y="1401763"/>
              <a:ext cx="106363" cy="84138"/>
            </a:xfrm>
            <a:custGeom>
              <a:gdLst>
                <a:gd name="T0" fmla="*/ 33 w 67"/>
                <a:gd name="T1" fmla="*/ 43 h 53"/>
                <a:gd name="T2" fmla="*/ 11 w 67"/>
                <a:gd name="T3" fmla="*/ 22 h 53"/>
                <a:gd name="T4" fmla="*/ 46 w 67"/>
                <a:gd name="T5" fmla="*/ 37 h 53"/>
                <a:gd name="T6" fmla="*/ 56 w 67"/>
                <a:gd name="T7" fmla="*/ 36 h 53"/>
                <a:gd name="T8" fmla="*/ 33 w 67"/>
                <a:gd name="T9" fmla="*/ 43 h 53"/>
                <a:gd name="T10" fmla="*/ 25 w 67"/>
                <a:gd name="T11" fmla="*/ 0 h 53"/>
                <a:gd name="T12" fmla="*/ 10 w 67"/>
                <a:gd name="T13" fmla="*/ 4 h 53"/>
                <a:gd name="T14" fmla="*/ 7 w 67"/>
                <a:gd name="T15" fmla="*/ 5 h 53"/>
                <a:gd name="T16" fmla="*/ 0 w 67"/>
                <a:gd name="T17" fmla="*/ 21 h 53"/>
                <a:gd name="T18" fmla="*/ 32 w 67"/>
                <a:gd name="T19" fmla="*/ 53 h 53"/>
                <a:gd name="T20" fmla="*/ 61 w 67"/>
                <a:gd name="T21" fmla="*/ 42 h 53"/>
                <a:gd name="T22" fmla="*/ 61 w 67"/>
                <a:gd name="T23" fmla="*/ 42 h 53"/>
                <a:gd name="T24" fmla="*/ 61 w 67"/>
                <a:gd name="T25" fmla="*/ 42 h 53"/>
                <a:gd name="T26" fmla="*/ 59 w 67"/>
                <a:gd name="T27" fmla="*/ 21 h 53"/>
                <a:gd name="T28" fmla="*/ 59 w 67"/>
                <a:gd name="T29" fmla="*/ 21 h 53"/>
                <a:gd name="T30" fmla="*/ 45 w 67"/>
                <a:gd name="T31" fmla="*/ 27 h 53"/>
                <a:gd name="T32" fmla="*/ 35 w 67"/>
                <a:gd name="T33" fmla="*/ 24 h 53"/>
                <a:gd name="T34" fmla="*/ 28 w 67"/>
                <a:gd name="T35" fmla="*/ 4 h 53"/>
                <a:gd name="T36" fmla="*/ 29 w 67"/>
                <a:gd name="T37" fmla="*/ 0 h 53"/>
                <a:gd name="T38" fmla="*/ 25 w 67"/>
                <a:gd name="T39" fmla="*/ 0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52">
                  <a:moveTo>
                    <a:pt x="33" y="43"/>
                  </a:moveTo>
                  <a:cubicBezTo>
                    <a:pt x="14" y="43"/>
                    <a:pt x="11" y="22"/>
                    <a:pt x="11" y="22"/>
                  </a:cubicBezTo>
                  <a:cubicBezTo>
                    <a:pt x="19" y="34"/>
                    <a:pt x="35" y="37"/>
                    <a:pt x="46" y="37"/>
                  </a:cubicBezTo>
                  <a:cubicBezTo>
                    <a:pt x="52" y="37"/>
                    <a:pt x="56" y="36"/>
                    <a:pt x="56" y="36"/>
                  </a:cubicBezTo>
                  <a:cubicBezTo>
                    <a:pt x="47" y="41"/>
                    <a:pt x="39" y="43"/>
                    <a:pt x="33" y="43"/>
                  </a:cubicBezTo>
                  <a:moveTo>
                    <a:pt x="25" y="0"/>
                  </a:moveTo>
                  <a:cubicBezTo>
                    <a:pt x="21" y="0"/>
                    <a:pt x="15" y="1"/>
                    <a:pt x="10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2" y="9"/>
                    <a:pt x="0" y="14"/>
                    <a:pt x="0" y="21"/>
                  </a:cubicBezTo>
                  <a:cubicBezTo>
                    <a:pt x="0" y="35"/>
                    <a:pt x="13" y="53"/>
                    <a:pt x="32" y="53"/>
                  </a:cubicBezTo>
                  <a:cubicBezTo>
                    <a:pt x="41" y="53"/>
                    <a:pt x="51" y="50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7" y="36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4" y="25"/>
                    <a:pt x="50" y="27"/>
                    <a:pt x="45" y="27"/>
                  </a:cubicBezTo>
                  <a:cubicBezTo>
                    <a:pt x="41" y="27"/>
                    <a:pt x="38" y="26"/>
                    <a:pt x="35" y="24"/>
                  </a:cubicBezTo>
                  <a:cubicBezTo>
                    <a:pt x="28" y="19"/>
                    <a:pt x="27" y="12"/>
                    <a:pt x="28" y="4"/>
                  </a:cubicBezTo>
                  <a:cubicBezTo>
                    <a:pt x="28" y="3"/>
                    <a:pt x="28" y="1"/>
                    <a:pt x="29" y="0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solidFill>
              <a:srgbClr val="F7F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4" name="Freeform 72"/>
            <p:cNvSpPr/>
            <p:nvPr userDrawn="1"/>
          </p:nvSpPr>
          <p:spPr bwMode="auto">
            <a:xfrm>
              <a:off x="2530476" y="1436688"/>
              <a:ext cx="71438" cy="33338"/>
            </a:xfrm>
            <a:custGeom>
              <a:gdLst>
                <a:gd name="T0" fmla="*/ 0 w 45"/>
                <a:gd name="T1" fmla="*/ 0 h 21"/>
                <a:gd name="T2" fmla="*/ 22 w 45"/>
                <a:gd name="T3" fmla="*/ 21 h 21"/>
                <a:gd name="T4" fmla="*/ 45 w 45"/>
                <a:gd name="T5" fmla="*/ 14 h 21"/>
                <a:gd name="T6" fmla="*/ 35 w 45"/>
                <a:gd name="T7" fmla="*/ 15 h 21"/>
                <a:gd name="T8" fmla="*/ 0 w 45"/>
                <a:gd name="T9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cubicBezTo>
                    <a:pt x="0" y="0"/>
                    <a:pt x="3" y="21"/>
                    <a:pt x="22" y="21"/>
                  </a:cubicBezTo>
                  <a:cubicBezTo>
                    <a:pt x="28" y="21"/>
                    <a:pt x="36" y="19"/>
                    <a:pt x="45" y="14"/>
                  </a:cubicBezTo>
                  <a:cubicBezTo>
                    <a:pt x="45" y="14"/>
                    <a:pt x="41" y="15"/>
                    <a:pt x="35" y="15"/>
                  </a:cubicBezTo>
                  <a:cubicBezTo>
                    <a:pt x="24" y="15"/>
                    <a:pt x="8" y="12"/>
                    <a:pt x="0" y="0"/>
                  </a:cubicBezTo>
                </a:path>
              </a:pathLst>
            </a:custGeom>
            <a:solidFill>
              <a:srgbClr val="F4E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5" name="Freeform 73"/>
            <p:cNvSpPr/>
            <p:nvPr userDrawn="1"/>
          </p:nvSpPr>
          <p:spPr bwMode="auto">
            <a:xfrm>
              <a:off x="2630488" y="1231900"/>
              <a:ext cx="100013" cy="109538"/>
            </a:xfrm>
            <a:custGeom>
              <a:gdLst>
                <a:gd name="T0" fmla="*/ 56 w 63"/>
                <a:gd name="T1" fmla="*/ 7 h 69"/>
                <a:gd name="T2" fmla="*/ 54 w 63"/>
                <a:gd name="T3" fmla="*/ 28 h 69"/>
                <a:gd name="T4" fmla="*/ 15 w 63"/>
                <a:gd name="T5" fmla="*/ 48 h 69"/>
                <a:gd name="T6" fmla="*/ 40 w 63"/>
                <a:gd name="T7" fmla="*/ 19 h 69"/>
                <a:gd name="T8" fmla="*/ 56 w 63"/>
                <a:gd name="T9" fmla="*/ 7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9">
                  <a:moveTo>
                    <a:pt x="56" y="7"/>
                  </a:moveTo>
                  <a:cubicBezTo>
                    <a:pt x="56" y="7"/>
                    <a:pt x="63" y="16"/>
                    <a:pt x="54" y="28"/>
                  </a:cubicBezTo>
                  <a:cubicBezTo>
                    <a:pt x="46" y="40"/>
                    <a:pt x="26" y="27"/>
                    <a:pt x="15" y="48"/>
                  </a:cubicBezTo>
                  <a:cubicBezTo>
                    <a:pt x="5" y="69"/>
                    <a:pt x="0" y="29"/>
                    <a:pt x="40" y="19"/>
                  </a:cubicBezTo>
                  <a:cubicBezTo>
                    <a:pt x="40" y="19"/>
                    <a:pt x="43" y="0"/>
                    <a:pt x="56" y="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6" name="Freeform 74"/>
            <p:cNvSpPr/>
            <p:nvPr userDrawn="1"/>
          </p:nvSpPr>
          <p:spPr bwMode="auto">
            <a:xfrm>
              <a:off x="2705101" y="1335088"/>
              <a:ext cx="44450" cy="25400"/>
            </a:xfrm>
            <a:custGeom>
              <a:gdLst>
                <a:gd name="T0" fmla="*/ 28 w 28"/>
                <a:gd name="T1" fmla="*/ 0 h 16"/>
                <a:gd name="T2" fmla="*/ 27 w 28"/>
                <a:gd name="T3" fmla="*/ 1 h 16"/>
                <a:gd name="T4" fmla="*/ 27 w 28"/>
                <a:gd name="T5" fmla="*/ 1 h 16"/>
                <a:gd name="T6" fmla="*/ 27 w 28"/>
                <a:gd name="T7" fmla="*/ 1 h 16"/>
                <a:gd name="T8" fmla="*/ 16 w 28"/>
                <a:gd name="T9" fmla="*/ 7 h 16"/>
                <a:gd name="T10" fmla="*/ 0 w 28"/>
                <a:gd name="T11" fmla="*/ 8 h 16"/>
                <a:gd name="T12" fmla="*/ 16 w 28"/>
                <a:gd name="T13" fmla="*/ 10 h 16"/>
                <a:gd name="T14" fmla="*/ 18 w 28"/>
                <a:gd name="T15" fmla="*/ 9 h 16"/>
                <a:gd name="T16" fmla="*/ 16 w 28"/>
                <a:gd name="T17" fmla="*/ 10 h 16"/>
                <a:gd name="T18" fmla="*/ 1 w 28"/>
                <a:gd name="T19" fmla="*/ 13 h 16"/>
                <a:gd name="T20" fmla="*/ 16 w 28"/>
                <a:gd name="T21" fmla="*/ 13 h 16"/>
                <a:gd name="T22" fmla="*/ 26 w 28"/>
                <a:gd name="T23" fmla="*/ 3 h 16"/>
                <a:gd name="T24" fmla="*/ 28 w 28"/>
                <a:gd name="T25" fmla="*/ 0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0"/>
                  </a:moveTo>
                  <a:cubicBezTo>
                    <a:pt x="28" y="0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3"/>
                    <a:pt x="21" y="6"/>
                    <a:pt x="16" y="7"/>
                  </a:cubicBezTo>
                  <a:cubicBezTo>
                    <a:pt x="8" y="10"/>
                    <a:pt x="0" y="8"/>
                    <a:pt x="0" y="8"/>
                  </a:cubicBezTo>
                  <a:cubicBezTo>
                    <a:pt x="0" y="8"/>
                    <a:pt x="8" y="12"/>
                    <a:pt x="16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9" y="14"/>
                    <a:pt x="1" y="13"/>
                    <a:pt x="1" y="13"/>
                  </a:cubicBezTo>
                  <a:cubicBezTo>
                    <a:pt x="1" y="13"/>
                    <a:pt x="9" y="16"/>
                    <a:pt x="16" y="13"/>
                  </a:cubicBezTo>
                  <a:cubicBezTo>
                    <a:pt x="22" y="10"/>
                    <a:pt x="25" y="5"/>
                    <a:pt x="26" y="3"/>
                  </a:cubicBezTo>
                  <a:cubicBezTo>
                    <a:pt x="27" y="1"/>
                    <a:pt x="28" y="0"/>
                    <a:pt x="28" y="0"/>
                  </a:cubicBezTo>
                </a:path>
              </a:pathLst>
            </a:custGeom>
            <a:solidFill>
              <a:srgbClr val="527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7" name="Freeform 75"/>
            <p:cNvSpPr/>
            <p:nvPr userDrawn="1"/>
          </p:nvSpPr>
          <p:spPr bwMode="auto">
            <a:xfrm>
              <a:off x="2744788" y="1470025"/>
              <a:ext cx="46038" cy="23813"/>
            </a:xfrm>
            <a:custGeom>
              <a:gdLst>
                <a:gd name="T0" fmla="*/ 0 w 29"/>
                <a:gd name="T1" fmla="*/ 0 h 15"/>
                <a:gd name="T2" fmla="*/ 5 w 29"/>
                <a:gd name="T3" fmla="*/ 4 h 15"/>
                <a:gd name="T4" fmla="*/ 9 w 29"/>
                <a:gd name="T5" fmla="*/ 7 h 15"/>
                <a:gd name="T6" fmla="*/ 12 w 29"/>
                <a:gd name="T7" fmla="*/ 8 h 15"/>
                <a:gd name="T8" fmla="*/ 14 w 29"/>
                <a:gd name="T9" fmla="*/ 9 h 15"/>
                <a:gd name="T10" fmla="*/ 17 w 29"/>
                <a:gd name="T11" fmla="*/ 10 h 15"/>
                <a:gd name="T12" fmla="*/ 18 w 29"/>
                <a:gd name="T13" fmla="*/ 10 h 15"/>
                <a:gd name="T14" fmla="*/ 20 w 29"/>
                <a:gd name="T15" fmla="*/ 9 h 15"/>
                <a:gd name="T16" fmla="*/ 22 w 29"/>
                <a:gd name="T17" fmla="*/ 9 h 15"/>
                <a:gd name="T18" fmla="*/ 24 w 29"/>
                <a:gd name="T19" fmla="*/ 8 h 15"/>
                <a:gd name="T20" fmla="*/ 26 w 29"/>
                <a:gd name="T21" fmla="*/ 7 h 15"/>
                <a:gd name="T22" fmla="*/ 28 w 29"/>
                <a:gd name="T23" fmla="*/ 6 h 15"/>
                <a:gd name="T24" fmla="*/ 29 w 29"/>
                <a:gd name="T25" fmla="*/ 5 h 15"/>
                <a:gd name="T26" fmla="*/ 29 w 29"/>
                <a:gd name="T27" fmla="*/ 6 h 15"/>
                <a:gd name="T28" fmla="*/ 26 w 29"/>
                <a:gd name="T29" fmla="*/ 10 h 15"/>
                <a:gd name="T30" fmla="*/ 24 w 29"/>
                <a:gd name="T31" fmla="*/ 12 h 15"/>
                <a:gd name="T32" fmla="*/ 21 w 29"/>
                <a:gd name="T33" fmla="*/ 14 h 15"/>
                <a:gd name="T34" fmla="*/ 19 w 29"/>
                <a:gd name="T35" fmla="*/ 14 h 15"/>
                <a:gd name="T36" fmla="*/ 17 w 29"/>
                <a:gd name="T37" fmla="*/ 14 h 15"/>
                <a:gd name="T38" fmla="*/ 13 w 29"/>
                <a:gd name="T39" fmla="*/ 14 h 15"/>
                <a:gd name="T40" fmla="*/ 10 w 29"/>
                <a:gd name="T41" fmla="*/ 12 h 15"/>
                <a:gd name="T42" fmla="*/ 7 w 29"/>
                <a:gd name="T43" fmla="*/ 10 h 15"/>
                <a:gd name="T44" fmla="*/ 4 w 29"/>
                <a:gd name="T45" fmla="*/ 8 h 15"/>
                <a:gd name="T46" fmla="*/ 3 w 29"/>
                <a:gd name="T47" fmla="*/ 6 h 15"/>
                <a:gd name="T48" fmla="*/ 0 w 29"/>
                <a:gd name="T49" fmla="*/ 0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0" y="0"/>
                    <a:pt x="2" y="2"/>
                    <a:pt x="5" y="4"/>
                  </a:cubicBezTo>
                  <a:cubicBezTo>
                    <a:pt x="6" y="5"/>
                    <a:pt x="8" y="6"/>
                    <a:pt x="9" y="7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2" y="9"/>
                  </a:cubicBezTo>
                  <a:cubicBezTo>
                    <a:pt x="23" y="9"/>
                    <a:pt x="24" y="8"/>
                    <a:pt x="24" y="8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8" y="7"/>
                    <a:pt x="28" y="9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3" y="13"/>
                    <a:pt x="22" y="13"/>
                    <a:pt x="21" y="14"/>
                  </a:cubicBezTo>
                  <a:cubicBezTo>
                    <a:pt x="20" y="14"/>
                    <a:pt x="20" y="14"/>
                    <a:pt x="19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6" y="15"/>
                    <a:pt x="14" y="14"/>
                    <a:pt x="13" y="14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8" y="12"/>
                    <a:pt x="8" y="11"/>
                    <a:pt x="7" y="10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1" y="3"/>
                    <a:pt x="0" y="0"/>
                    <a:pt x="0" y="0"/>
                  </a:cubicBezTo>
                </a:path>
              </a:pathLst>
            </a:custGeom>
            <a:solidFill>
              <a:srgbClr val="BE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8" name="Freeform 76"/>
            <p:cNvSpPr/>
            <p:nvPr userDrawn="1"/>
          </p:nvSpPr>
          <p:spPr bwMode="auto">
            <a:xfrm>
              <a:off x="2570163" y="1323975"/>
              <a:ext cx="74613" cy="120650"/>
            </a:xfrm>
            <a:custGeom>
              <a:gdLst>
                <a:gd name="T0" fmla="*/ 6 w 47"/>
                <a:gd name="T1" fmla="*/ 0 h 76"/>
                <a:gd name="T2" fmla="*/ 45 w 47"/>
                <a:gd name="T3" fmla="*/ 64 h 76"/>
                <a:gd name="T4" fmla="*/ 36 w 47"/>
                <a:gd name="T5" fmla="*/ 73 h 76"/>
                <a:gd name="T6" fmla="*/ 3 w 47"/>
                <a:gd name="T7" fmla="*/ 41 h 76"/>
                <a:gd name="T8" fmla="*/ 6 w 47"/>
                <a:gd name="T9" fmla="*/ 0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6">
                  <a:moveTo>
                    <a:pt x="6" y="0"/>
                  </a:moveTo>
                  <a:cubicBezTo>
                    <a:pt x="6" y="0"/>
                    <a:pt x="33" y="33"/>
                    <a:pt x="45" y="64"/>
                  </a:cubicBezTo>
                  <a:cubicBezTo>
                    <a:pt x="47" y="70"/>
                    <a:pt x="41" y="76"/>
                    <a:pt x="36" y="73"/>
                  </a:cubicBezTo>
                  <a:cubicBezTo>
                    <a:pt x="23" y="65"/>
                    <a:pt x="0" y="52"/>
                    <a:pt x="3" y="41"/>
                  </a:cubicBezTo>
                  <a:cubicBezTo>
                    <a:pt x="4" y="36"/>
                    <a:pt x="6" y="0"/>
                    <a:pt x="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9" name="Freeform 77"/>
            <p:cNvSpPr/>
            <p:nvPr userDrawn="1"/>
          </p:nvSpPr>
          <p:spPr bwMode="auto">
            <a:xfrm>
              <a:off x="2782888" y="1347788"/>
              <a:ext cx="79375" cy="73025"/>
            </a:xfrm>
            <a:custGeom>
              <a:gdLst>
                <a:gd name="T0" fmla="*/ 0 w 50"/>
                <a:gd name="T1" fmla="*/ 14 h 46"/>
                <a:gd name="T2" fmla="*/ 8 w 50"/>
                <a:gd name="T3" fmla="*/ 46 h 46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" h="46">
                  <a:moveTo>
                    <a:pt x="0" y="14"/>
                  </a:moveTo>
                  <a:cubicBezTo>
                    <a:pt x="9" y="0"/>
                    <a:pt x="50" y="27"/>
                    <a:pt x="8" y="46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0" name="Freeform 78"/>
            <p:cNvSpPr/>
            <p:nvPr userDrawn="1"/>
          </p:nvSpPr>
          <p:spPr bwMode="auto">
            <a:xfrm>
              <a:off x="2695576" y="1757363"/>
              <a:ext cx="82550" cy="136525"/>
            </a:xfrm>
            <a:custGeom>
              <a:gdLst>
                <a:gd name="T0" fmla="*/ 52 w 52"/>
                <a:gd name="T1" fmla="*/ 0 h 86"/>
                <a:gd name="T2" fmla="*/ 34 w 52"/>
                <a:gd name="T3" fmla="*/ 7 h 86"/>
                <a:gd name="T4" fmla="*/ 18 w 52"/>
                <a:gd name="T5" fmla="*/ 19 h 86"/>
                <a:gd name="T6" fmla="*/ 11 w 52"/>
                <a:gd name="T7" fmla="*/ 28 h 86"/>
                <a:gd name="T8" fmla="*/ 5 w 52"/>
                <a:gd name="T9" fmla="*/ 38 h 86"/>
                <a:gd name="T10" fmla="*/ 1 w 52"/>
                <a:gd name="T11" fmla="*/ 50 h 86"/>
                <a:gd name="T12" fmla="*/ 0 w 52"/>
                <a:gd name="T13" fmla="*/ 61 h 86"/>
                <a:gd name="T14" fmla="*/ 1 w 52"/>
                <a:gd name="T15" fmla="*/ 72 h 86"/>
                <a:gd name="T16" fmla="*/ 4 w 52"/>
                <a:gd name="T17" fmla="*/ 81 h 86"/>
                <a:gd name="T18" fmla="*/ 5 w 52"/>
                <a:gd name="T19" fmla="*/ 86 h 86"/>
                <a:gd name="T20" fmla="*/ 8 w 52"/>
                <a:gd name="T21" fmla="*/ 86 h 86"/>
                <a:gd name="T22" fmla="*/ 8 w 52"/>
                <a:gd name="T23" fmla="*/ 86 h 86"/>
                <a:gd name="T24" fmla="*/ 7 w 52"/>
                <a:gd name="T25" fmla="*/ 81 h 86"/>
                <a:gd name="T26" fmla="*/ 5 w 52"/>
                <a:gd name="T27" fmla="*/ 72 h 86"/>
                <a:gd name="T28" fmla="*/ 5 w 52"/>
                <a:gd name="T29" fmla="*/ 62 h 86"/>
                <a:gd name="T30" fmla="*/ 6 w 52"/>
                <a:gd name="T31" fmla="*/ 51 h 86"/>
                <a:gd name="T32" fmla="*/ 9 w 52"/>
                <a:gd name="T33" fmla="*/ 40 h 86"/>
                <a:gd name="T34" fmla="*/ 36 w 52"/>
                <a:gd name="T35" fmla="*/ 10 h 86"/>
                <a:gd name="T36" fmla="*/ 48 w 52"/>
                <a:gd name="T37" fmla="*/ 2 h 86"/>
                <a:gd name="T38" fmla="*/ 52 w 52"/>
                <a:gd name="T39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86">
                  <a:moveTo>
                    <a:pt x="52" y="0"/>
                  </a:moveTo>
                  <a:cubicBezTo>
                    <a:pt x="52" y="0"/>
                    <a:pt x="45" y="2"/>
                    <a:pt x="34" y="7"/>
                  </a:cubicBezTo>
                  <a:cubicBezTo>
                    <a:pt x="29" y="10"/>
                    <a:pt x="24" y="14"/>
                    <a:pt x="18" y="19"/>
                  </a:cubicBezTo>
                  <a:cubicBezTo>
                    <a:pt x="16" y="22"/>
                    <a:pt x="13" y="25"/>
                    <a:pt x="11" y="28"/>
                  </a:cubicBezTo>
                  <a:cubicBezTo>
                    <a:pt x="9" y="31"/>
                    <a:pt x="7" y="35"/>
                    <a:pt x="5" y="38"/>
                  </a:cubicBezTo>
                  <a:cubicBezTo>
                    <a:pt x="3" y="42"/>
                    <a:pt x="2" y="46"/>
                    <a:pt x="1" y="50"/>
                  </a:cubicBezTo>
                  <a:cubicBezTo>
                    <a:pt x="0" y="54"/>
                    <a:pt x="0" y="58"/>
                    <a:pt x="0" y="61"/>
                  </a:cubicBezTo>
                  <a:cubicBezTo>
                    <a:pt x="0" y="65"/>
                    <a:pt x="1" y="69"/>
                    <a:pt x="1" y="72"/>
                  </a:cubicBezTo>
                  <a:cubicBezTo>
                    <a:pt x="2" y="76"/>
                    <a:pt x="3" y="79"/>
                    <a:pt x="4" y="81"/>
                  </a:cubicBezTo>
                  <a:cubicBezTo>
                    <a:pt x="4" y="83"/>
                    <a:pt x="5" y="84"/>
                    <a:pt x="5" y="86"/>
                  </a:cubicBezTo>
                  <a:cubicBezTo>
                    <a:pt x="6" y="86"/>
                    <a:pt x="7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5"/>
                    <a:pt x="7" y="83"/>
                    <a:pt x="7" y="81"/>
                  </a:cubicBezTo>
                  <a:cubicBezTo>
                    <a:pt x="6" y="78"/>
                    <a:pt x="5" y="75"/>
                    <a:pt x="5" y="72"/>
                  </a:cubicBezTo>
                  <a:cubicBezTo>
                    <a:pt x="5" y="68"/>
                    <a:pt x="5" y="65"/>
                    <a:pt x="5" y="62"/>
                  </a:cubicBezTo>
                  <a:cubicBezTo>
                    <a:pt x="5" y="58"/>
                    <a:pt x="5" y="54"/>
                    <a:pt x="6" y="51"/>
                  </a:cubicBezTo>
                  <a:cubicBezTo>
                    <a:pt x="7" y="47"/>
                    <a:pt x="8" y="44"/>
                    <a:pt x="9" y="40"/>
                  </a:cubicBezTo>
                  <a:cubicBezTo>
                    <a:pt x="15" y="27"/>
                    <a:pt x="27" y="16"/>
                    <a:pt x="36" y="10"/>
                  </a:cubicBezTo>
                  <a:cubicBezTo>
                    <a:pt x="41" y="6"/>
                    <a:pt x="45" y="4"/>
                    <a:pt x="48" y="2"/>
                  </a:cubicBezTo>
                  <a:cubicBezTo>
                    <a:pt x="51" y="1"/>
                    <a:pt x="52" y="0"/>
                    <a:pt x="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1" name="Freeform 79"/>
            <p:cNvSpPr/>
            <p:nvPr userDrawn="1"/>
          </p:nvSpPr>
          <p:spPr bwMode="auto">
            <a:xfrm>
              <a:off x="2703513" y="1893888"/>
              <a:ext cx="11113" cy="20638"/>
            </a:xfrm>
            <a:custGeom>
              <a:gdLst>
                <a:gd name="T0" fmla="*/ 0 w 7"/>
                <a:gd name="T1" fmla="*/ 0 h 13"/>
                <a:gd name="T2" fmla="*/ 2 w 7"/>
                <a:gd name="T3" fmla="*/ 3 h 13"/>
                <a:gd name="T4" fmla="*/ 5 w 7"/>
                <a:gd name="T5" fmla="*/ 8 h 13"/>
                <a:gd name="T6" fmla="*/ 7 w 7"/>
                <a:gd name="T7" fmla="*/ 13 h 13"/>
                <a:gd name="T8" fmla="*/ 5 w 7"/>
                <a:gd name="T9" fmla="*/ 8 h 13"/>
                <a:gd name="T10" fmla="*/ 3 w 7"/>
                <a:gd name="T11" fmla="*/ 0 h 13"/>
                <a:gd name="T12" fmla="*/ 3 w 7"/>
                <a:gd name="T13" fmla="*/ 0 h 13"/>
                <a:gd name="T14" fmla="*/ 0 w 7"/>
                <a:gd name="T15" fmla="*/ 0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3" y="5"/>
                    <a:pt x="4" y="7"/>
                    <a:pt x="5" y="8"/>
                  </a:cubicBezTo>
                  <a:cubicBezTo>
                    <a:pt x="6" y="11"/>
                    <a:pt x="7" y="13"/>
                    <a:pt x="7" y="13"/>
                  </a:cubicBezTo>
                  <a:cubicBezTo>
                    <a:pt x="7" y="13"/>
                    <a:pt x="7" y="11"/>
                    <a:pt x="5" y="8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B8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2" name="Freeform 80"/>
            <p:cNvSpPr/>
            <p:nvPr userDrawn="1"/>
          </p:nvSpPr>
          <p:spPr bwMode="auto">
            <a:xfrm>
              <a:off x="3259138" y="1250950"/>
              <a:ext cx="173038" cy="171450"/>
            </a:xfrm>
            <a:custGeom>
              <a:gdLst>
                <a:gd name="T0" fmla="*/ 109 w 109"/>
                <a:gd name="T1" fmla="*/ 78 h 108"/>
                <a:gd name="T2" fmla="*/ 101 w 109"/>
                <a:gd name="T3" fmla="*/ 20 h 108"/>
                <a:gd name="T4" fmla="*/ 3 w 109"/>
                <a:gd name="T5" fmla="*/ 27 h 108"/>
                <a:gd name="T6" fmla="*/ 5 w 109"/>
                <a:gd name="T7" fmla="*/ 91 h 108"/>
                <a:gd name="T8" fmla="*/ 80 w 109"/>
                <a:gd name="T9" fmla="*/ 108 h 108"/>
                <a:gd name="T10" fmla="*/ 109 w 109"/>
                <a:gd name="T11" fmla="*/ 7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8">
                  <a:moveTo>
                    <a:pt x="109" y="78"/>
                  </a:moveTo>
                  <a:cubicBezTo>
                    <a:pt x="108" y="64"/>
                    <a:pt x="106" y="45"/>
                    <a:pt x="101" y="20"/>
                  </a:cubicBezTo>
                  <a:cubicBezTo>
                    <a:pt x="97" y="0"/>
                    <a:pt x="14" y="11"/>
                    <a:pt x="3" y="27"/>
                  </a:cubicBezTo>
                  <a:cubicBezTo>
                    <a:pt x="3" y="27"/>
                    <a:pt x="11" y="76"/>
                    <a:pt x="5" y="91"/>
                  </a:cubicBezTo>
                  <a:cubicBezTo>
                    <a:pt x="0" y="101"/>
                    <a:pt x="47" y="106"/>
                    <a:pt x="80" y="108"/>
                  </a:cubicBezTo>
                  <a:cubicBezTo>
                    <a:pt x="83" y="94"/>
                    <a:pt x="93" y="82"/>
                    <a:pt x="109" y="7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3" name="Oval 81"/>
            <p:cNvSpPr>
              <a:spLocks noChangeArrowheads="1"/>
            </p:cNvSpPr>
            <p:nvPr userDrawn="1"/>
          </p:nvSpPr>
          <p:spPr bwMode="auto">
            <a:xfrm>
              <a:off x="2973388" y="1277938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4" name="Oval 82"/>
            <p:cNvSpPr>
              <a:spLocks noChangeArrowheads="1"/>
            </p:cNvSpPr>
            <p:nvPr userDrawn="1"/>
          </p:nvSpPr>
          <p:spPr bwMode="auto">
            <a:xfrm>
              <a:off x="3008313" y="1273175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5" name="Oval 83"/>
            <p:cNvSpPr>
              <a:spLocks noChangeArrowheads="1"/>
            </p:cNvSpPr>
            <p:nvPr userDrawn="1"/>
          </p:nvSpPr>
          <p:spPr bwMode="auto">
            <a:xfrm>
              <a:off x="3046413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6" name="Oval 84"/>
            <p:cNvSpPr>
              <a:spLocks noChangeArrowheads="1"/>
            </p:cNvSpPr>
            <p:nvPr userDrawn="1"/>
          </p:nvSpPr>
          <p:spPr bwMode="auto">
            <a:xfrm>
              <a:off x="3086101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7" name="Oval 85"/>
            <p:cNvSpPr>
              <a:spLocks noChangeArrowheads="1"/>
            </p:cNvSpPr>
            <p:nvPr userDrawn="1"/>
          </p:nvSpPr>
          <p:spPr bwMode="auto">
            <a:xfrm>
              <a:off x="3263901" y="1254125"/>
              <a:ext cx="42863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8" name="Oval 86"/>
            <p:cNvSpPr>
              <a:spLocks noChangeArrowheads="1"/>
            </p:cNvSpPr>
            <p:nvPr userDrawn="1"/>
          </p:nvSpPr>
          <p:spPr bwMode="auto">
            <a:xfrm>
              <a:off x="3300413" y="124936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9" name="Oval 87"/>
            <p:cNvSpPr>
              <a:spLocks noChangeArrowheads="1"/>
            </p:cNvSpPr>
            <p:nvPr userDrawn="1"/>
          </p:nvSpPr>
          <p:spPr bwMode="auto">
            <a:xfrm>
              <a:off x="3338513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0" name="Oval 88"/>
            <p:cNvSpPr>
              <a:spLocks noChangeArrowheads="1"/>
            </p:cNvSpPr>
            <p:nvPr userDrawn="1"/>
          </p:nvSpPr>
          <p:spPr bwMode="auto">
            <a:xfrm>
              <a:off x="3378201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1" name="Freeform 89"/>
            <p:cNvSpPr>
              <a:spLocks noEditPoints="1"/>
            </p:cNvSpPr>
            <p:nvPr userDrawn="1"/>
          </p:nvSpPr>
          <p:spPr bwMode="auto">
            <a:xfrm>
              <a:off x="2605088" y="2085975"/>
              <a:ext cx="77788" cy="430213"/>
            </a:xfrm>
            <a:custGeom>
              <a:gdLst>
                <a:gd name="T0" fmla="*/ 0 w 49"/>
                <a:gd name="T1" fmla="*/ 0 h 271"/>
                <a:gd name="T2" fmla="*/ 1 w 49"/>
                <a:gd name="T3" fmla="*/ 3 h 271"/>
                <a:gd name="T4" fmla="*/ 3 w 49"/>
                <a:gd name="T5" fmla="*/ 11 h 271"/>
                <a:gd name="T6" fmla="*/ 12 w 49"/>
                <a:gd name="T7" fmla="*/ 42 h 271"/>
                <a:gd name="T8" fmla="*/ 24 w 49"/>
                <a:gd name="T9" fmla="*/ 85 h 271"/>
                <a:gd name="T10" fmla="*/ 35 w 49"/>
                <a:gd name="T11" fmla="*/ 135 h 271"/>
                <a:gd name="T12" fmla="*/ 43 w 49"/>
                <a:gd name="T13" fmla="*/ 186 h 271"/>
                <a:gd name="T14" fmla="*/ 44 w 49"/>
                <a:gd name="T15" fmla="*/ 230 h 271"/>
                <a:gd name="T16" fmla="*/ 38 w 49"/>
                <a:gd name="T17" fmla="*/ 261 h 271"/>
                <a:gd name="T18" fmla="*/ 34 w 49"/>
                <a:gd name="T19" fmla="*/ 269 h 271"/>
                <a:gd name="T20" fmla="*/ 32 w 49"/>
                <a:gd name="T21" fmla="*/ 271 h 271"/>
                <a:gd name="T22" fmla="*/ 34 w 49"/>
                <a:gd name="T23" fmla="*/ 269 h 271"/>
                <a:gd name="T24" fmla="*/ 39 w 49"/>
                <a:gd name="T25" fmla="*/ 261 h 271"/>
                <a:gd name="T26" fmla="*/ 47 w 49"/>
                <a:gd name="T27" fmla="*/ 231 h 271"/>
                <a:gd name="T28" fmla="*/ 47 w 49"/>
                <a:gd name="T29" fmla="*/ 185 h 271"/>
                <a:gd name="T30" fmla="*/ 40 w 49"/>
                <a:gd name="T31" fmla="*/ 134 h 271"/>
                <a:gd name="T32" fmla="*/ 28 w 49"/>
                <a:gd name="T33" fmla="*/ 84 h 271"/>
                <a:gd name="T34" fmla="*/ 15 w 49"/>
                <a:gd name="T35" fmla="*/ 41 h 271"/>
                <a:gd name="T36" fmla="*/ 4 w 49"/>
                <a:gd name="T37" fmla="*/ 11 h 271"/>
                <a:gd name="T38" fmla="*/ 1 w 49"/>
                <a:gd name="T39" fmla="*/ 3 h 271"/>
                <a:gd name="T40" fmla="*/ 0 w 49"/>
                <a:gd name="T41" fmla="*/ 0 h 271"/>
                <a:gd name="T42" fmla="*/ 0 w 49"/>
                <a:gd name="T43" fmla="*/ 0 h 271"/>
                <a:gd name="T44" fmla="*/ 0 w 49"/>
                <a:gd name="T45" fmla="*/ 0 h 271"/>
                <a:gd name="T46" fmla="*/ 0 w 49"/>
                <a:gd name="T47" fmla="*/ 0 h 271"/>
                <a:gd name="T48" fmla="*/ 0 w 49"/>
                <a:gd name="T49" fmla="*/ 0 h 271"/>
                <a:gd name="T50" fmla="*/ 0 w 49"/>
                <a:gd name="T51" fmla="*/ 0 h 271"/>
                <a:gd name="T52" fmla="*/ 0 w 49"/>
                <a:gd name="T53" fmla="*/ 0 h 271"/>
                <a:gd name="T54" fmla="*/ 0 w 49"/>
                <a:gd name="T55" fmla="*/ 0 h 271"/>
                <a:gd name="T56" fmla="*/ 0 w 49"/>
                <a:gd name="T57" fmla="*/ 0 h 2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" h="271">
                  <a:moveTo>
                    <a:pt x="0" y="0"/>
                  </a:moveTo>
                  <a:cubicBezTo>
                    <a:pt x="0" y="0"/>
                    <a:pt x="0" y="1"/>
                    <a:pt x="1" y="3"/>
                  </a:cubicBezTo>
                  <a:cubicBezTo>
                    <a:pt x="1" y="5"/>
                    <a:pt x="2" y="8"/>
                    <a:pt x="3" y="11"/>
                  </a:cubicBezTo>
                  <a:cubicBezTo>
                    <a:pt x="6" y="19"/>
                    <a:pt x="8" y="29"/>
                    <a:pt x="12" y="42"/>
                  </a:cubicBezTo>
                  <a:cubicBezTo>
                    <a:pt x="16" y="54"/>
                    <a:pt x="20" y="69"/>
                    <a:pt x="24" y="85"/>
                  </a:cubicBezTo>
                  <a:cubicBezTo>
                    <a:pt x="28" y="101"/>
                    <a:pt x="31" y="118"/>
                    <a:pt x="35" y="135"/>
                  </a:cubicBezTo>
                  <a:cubicBezTo>
                    <a:pt x="38" y="152"/>
                    <a:pt x="41" y="170"/>
                    <a:pt x="43" y="186"/>
                  </a:cubicBezTo>
                  <a:cubicBezTo>
                    <a:pt x="44" y="202"/>
                    <a:pt x="45" y="217"/>
                    <a:pt x="44" y="230"/>
                  </a:cubicBezTo>
                  <a:cubicBezTo>
                    <a:pt x="43" y="243"/>
                    <a:pt x="41" y="254"/>
                    <a:pt x="38" y="261"/>
                  </a:cubicBezTo>
                  <a:cubicBezTo>
                    <a:pt x="36" y="264"/>
                    <a:pt x="35" y="267"/>
                    <a:pt x="34" y="269"/>
                  </a:cubicBezTo>
                  <a:cubicBezTo>
                    <a:pt x="32" y="270"/>
                    <a:pt x="32" y="271"/>
                    <a:pt x="32" y="271"/>
                  </a:cubicBezTo>
                  <a:cubicBezTo>
                    <a:pt x="32" y="271"/>
                    <a:pt x="32" y="270"/>
                    <a:pt x="34" y="269"/>
                  </a:cubicBezTo>
                  <a:cubicBezTo>
                    <a:pt x="35" y="267"/>
                    <a:pt x="37" y="265"/>
                    <a:pt x="39" y="261"/>
                  </a:cubicBezTo>
                  <a:cubicBezTo>
                    <a:pt x="42" y="254"/>
                    <a:pt x="46" y="244"/>
                    <a:pt x="47" y="231"/>
                  </a:cubicBezTo>
                  <a:cubicBezTo>
                    <a:pt x="48" y="217"/>
                    <a:pt x="49" y="202"/>
                    <a:pt x="47" y="185"/>
                  </a:cubicBezTo>
                  <a:cubicBezTo>
                    <a:pt x="46" y="169"/>
                    <a:pt x="43" y="151"/>
                    <a:pt x="40" y="134"/>
                  </a:cubicBezTo>
                  <a:cubicBezTo>
                    <a:pt x="36" y="117"/>
                    <a:pt x="32" y="100"/>
                    <a:pt x="28" y="84"/>
                  </a:cubicBezTo>
                  <a:cubicBezTo>
                    <a:pt x="23" y="68"/>
                    <a:pt x="19" y="53"/>
                    <a:pt x="15" y="41"/>
                  </a:cubicBezTo>
                  <a:cubicBezTo>
                    <a:pt x="11" y="28"/>
                    <a:pt x="7" y="18"/>
                    <a:pt x="4" y="11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2" name="Freeform 90"/>
            <p:cNvSpPr/>
            <p:nvPr userDrawn="1"/>
          </p:nvSpPr>
          <p:spPr bwMode="auto">
            <a:xfrm>
              <a:off x="3740151" y="3327400"/>
              <a:ext cx="852488" cy="414338"/>
            </a:xfrm>
            <a:custGeom>
              <a:gdLst>
                <a:gd name="T0" fmla="*/ 477 w 537"/>
                <a:gd name="T1" fmla="*/ 141 h 261"/>
                <a:gd name="T2" fmla="*/ 447 w 537"/>
                <a:gd name="T3" fmla="*/ 149 h 261"/>
                <a:gd name="T4" fmla="*/ 387 w 537"/>
                <a:gd name="T5" fmla="*/ 91 h 261"/>
                <a:gd name="T6" fmla="*/ 352 w 537"/>
                <a:gd name="T7" fmla="*/ 103 h 261"/>
                <a:gd name="T8" fmla="*/ 248 w 537"/>
                <a:gd name="T9" fmla="*/ 0 h 261"/>
                <a:gd name="T10" fmla="*/ 147 w 537"/>
                <a:gd name="T11" fmla="*/ 79 h 261"/>
                <a:gd name="T12" fmla="*/ 96 w 537"/>
                <a:gd name="T13" fmla="*/ 64 h 261"/>
                <a:gd name="T14" fmla="*/ 0 w 537"/>
                <a:gd name="T15" fmla="*/ 161 h 261"/>
                <a:gd name="T16" fmla="*/ 65 w 537"/>
                <a:gd name="T17" fmla="*/ 253 h 261"/>
                <a:gd name="T18" fmla="*/ 86 w 537"/>
                <a:gd name="T19" fmla="*/ 259 h 261"/>
                <a:gd name="T20" fmla="*/ 462 w 537"/>
                <a:gd name="T21" fmla="*/ 259 h 261"/>
                <a:gd name="T22" fmla="*/ 477 w 537"/>
                <a:gd name="T23" fmla="*/ 261 h 261"/>
                <a:gd name="T24" fmla="*/ 537 w 537"/>
                <a:gd name="T25" fmla="*/ 201 h 261"/>
                <a:gd name="T26" fmla="*/ 477 w 537"/>
                <a:gd name="T27" fmla="*/ 141 h 2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7" h="261">
                  <a:moveTo>
                    <a:pt x="477" y="141"/>
                  </a:moveTo>
                  <a:cubicBezTo>
                    <a:pt x="466" y="141"/>
                    <a:pt x="455" y="144"/>
                    <a:pt x="447" y="149"/>
                  </a:cubicBezTo>
                  <a:cubicBezTo>
                    <a:pt x="446" y="117"/>
                    <a:pt x="419" y="91"/>
                    <a:pt x="387" y="91"/>
                  </a:cubicBezTo>
                  <a:cubicBezTo>
                    <a:pt x="374" y="91"/>
                    <a:pt x="362" y="95"/>
                    <a:pt x="352" y="103"/>
                  </a:cubicBezTo>
                  <a:cubicBezTo>
                    <a:pt x="351" y="46"/>
                    <a:pt x="304" y="0"/>
                    <a:pt x="248" y="0"/>
                  </a:cubicBezTo>
                  <a:cubicBezTo>
                    <a:pt x="199" y="0"/>
                    <a:pt x="158" y="33"/>
                    <a:pt x="147" y="79"/>
                  </a:cubicBezTo>
                  <a:cubicBezTo>
                    <a:pt x="132" y="70"/>
                    <a:pt x="115" y="64"/>
                    <a:pt x="96" y="64"/>
                  </a:cubicBezTo>
                  <a:cubicBezTo>
                    <a:pt x="43" y="64"/>
                    <a:pt x="0" y="108"/>
                    <a:pt x="0" y="161"/>
                  </a:cubicBezTo>
                  <a:cubicBezTo>
                    <a:pt x="0" y="204"/>
                    <a:pt x="27" y="240"/>
                    <a:pt x="65" y="253"/>
                  </a:cubicBezTo>
                  <a:cubicBezTo>
                    <a:pt x="71" y="257"/>
                    <a:pt x="78" y="259"/>
                    <a:pt x="86" y="259"/>
                  </a:cubicBezTo>
                  <a:cubicBezTo>
                    <a:pt x="462" y="259"/>
                    <a:pt x="462" y="259"/>
                    <a:pt x="462" y="259"/>
                  </a:cubicBezTo>
                  <a:cubicBezTo>
                    <a:pt x="467" y="260"/>
                    <a:pt x="472" y="261"/>
                    <a:pt x="477" y="261"/>
                  </a:cubicBezTo>
                  <a:cubicBezTo>
                    <a:pt x="510" y="261"/>
                    <a:pt x="537" y="234"/>
                    <a:pt x="537" y="201"/>
                  </a:cubicBezTo>
                  <a:cubicBezTo>
                    <a:pt x="537" y="168"/>
                    <a:pt x="510" y="141"/>
                    <a:pt x="477" y="1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83" name="Freeform 91"/>
            <p:cNvSpPr/>
            <p:nvPr userDrawn="1"/>
          </p:nvSpPr>
          <p:spPr bwMode="auto">
            <a:xfrm>
              <a:off x="877888" y="1939925"/>
              <a:ext cx="530225" cy="257175"/>
            </a:xfrm>
            <a:custGeom>
              <a:gdLst>
                <a:gd name="T0" fmla="*/ 297 w 334"/>
                <a:gd name="T1" fmla="*/ 88 h 162"/>
                <a:gd name="T2" fmla="*/ 278 w 334"/>
                <a:gd name="T3" fmla="*/ 93 h 162"/>
                <a:gd name="T4" fmla="*/ 241 w 334"/>
                <a:gd name="T5" fmla="*/ 57 h 162"/>
                <a:gd name="T6" fmla="*/ 220 w 334"/>
                <a:gd name="T7" fmla="*/ 64 h 162"/>
                <a:gd name="T8" fmla="*/ 155 w 334"/>
                <a:gd name="T9" fmla="*/ 0 h 162"/>
                <a:gd name="T10" fmla="*/ 92 w 334"/>
                <a:gd name="T11" fmla="*/ 49 h 162"/>
                <a:gd name="T12" fmla="*/ 60 w 334"/>
                <a:gd name="T13" fmla="*/ 40 h 162"/>
                <a:gd name="T14" fmla="*/ 0 w 334"/>
                <a:gd name="T15" fmla="*/ 100 h 162"/>
                <a:gd name="T16" fmla="*/ 41 w 334"/>
                <a:gd name="T17" fmla="*/ 158 h 162"/>
                <a:gd name="T18" fmla="*/ 54 w 334"/>
                <a:gd name="T19" fmla="*/ 161 h 162"/>
                <a:gd name="T20" fmla="*/ 288 w 334"/>
                <a:gd name="T21" fmla="*/ 161 h 162"/>
                <a:gd name="T22" fmla="*/ 297 w 334"/>
                <a:gd name="T23" fmla="*/ 162 h 162"/>
                <a:gd name="T24" fmla="*/ 334 w 334"/>
                <a:gd name="T25" fmla="*/ 125 h 162"/>
                <a:gd name="T26" fmla="*/ 297 w 334"/>
                <a:gd name="T27" fmla="*/ 88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162">
                  <a:moveTo>
                    <a:pt x="297" y="88"/>
                  </a:moveTo>
                  <a:cubicBezTo>
                    <a:pt x="290" y="88"/>
                    <a:pt x="284" y="89"/>
                    <a:pt x="278" y="93"/>
                  </a:cubicBezTo>
                  <a:cubicBezTo>
                    <a:pt x="278" y="73"/>
                    <a:pt x="261" y="57"/>
                    <a:pt x="241" y="57"/>
                  </a:cubicBezTo>
                  <a:cubicBezTo>
                    <a:pt x="233" y="57"/>
                    <a:pt x="226" y="59"/>
                    <a:pt x="220" y="64"/>
                  </a:cubicBezTo>
                  <a:cubicBezTo>
                    <a:pt x="219" y="28"/>
                    <a:pt x="190" y="0"/>
                    <a:pt x="155" y="0"/>
                  </a:cubicBezTo>
                  <a:cubicBezTo>
                    <a:pt x="124" y="0"/>
                    <a:pt x="99" y="21"/>
                    <a:pt x="92" y="49"/>
                  </a:cubicBezTo>
                  <a:cubicBezTo>
                    <a:pt x="83" y="43"/>
                    <a:pt x="72" y="40"/>
                    <a:pt x="60" y="40"/>
                  </a:cubicBezTo>
                  <a:cubicBezTo>
                    <a:pt x="27" y="40"/>
                    <a:pt x="0" y="67"/>
                    <a:pt x="0" y="100"/>
                  </a:cubicBezTo>
                  <a:cubicBezTo>
                    <a:pt x="0" y="127"/>
                    <a:pt x="17" y="149"/>
                    <a:pt x="41" y="158"/>
                  </a:cubicBezTo>
                  <a:cubicBezTo>
                    <a:pt x="45" y="160"/>
                    <a:pt x="49" y="161"/>
                    <a:pt x="54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91" y="162"/>
                    <a:pt x="294" y="162"/>
                    <a:pt x="297" y="162"/>
                  </a:cubicBezTo>
                  <a:cubicBezTo>
                    <a:pt x="318" y="162"/>
                    <a:pt x="334" y="145"/>
                    <a:pt x="334" y="125"/>
                  </a:cubicBezTo>
                  <a:cubicBezTo>
                    <a:pt x="334" y="104"/>
                    <a:pt x="318" y="88"/>
                    <a:pt x="297" y="8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1229517" y="3099717"/>
            <a:ext cx="5426076" cy="1621509"/>
          </a:xfrm>
        </p:spPr>
        <p:txBody>
          <a:bodyPr anchor="b">
            <a:normAutofit/>
          </a:bodyPr>
          <a:lstStyle>
            <a:lvl1pPr marL="0" indent="0" algn="l">
              <a:buFont typeface="Arial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Conclusion</a:t>
            </a:r>
            <a:endParaRPr lang="zh-CN" altLang="en-US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29517" y="5405953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ct val="0"/>
              </a:spcAft>
              <a:buClrTx/>
              <a:buSzTx/>
            </a:pPr>
            <a:r>
              <a:rPr lang="en-US" altLang="zh-CN"/>
              <a:t>Data</a:t>
            </a:r>
            <a:endParaRPr lang="en-US" altLang="zh-CN"/>
          </a:p>
        </p:txBody>
      </p:sp>
      <p:sp>
        <p:nvSpPr>
          <p:cNvPr id="6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29518" y="5109682"/>
            <a:ext cx="5426076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11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Override" Target="../theme/themeOverr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Override" Target="../theme/themeOverride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8.xml" /><Relationship Id="rId11" Type="http://schemas.openxmlformats.org/officeDocument/2006/relationships/image" Target="../media/image5.jpeg" /><Relationship Id="rId12" Type="http://schemas.openxmlformats.org/officeDocument/2006/relationships/tags" Target="../tags/tag29.xml" /><Relationship Id="rId13" Type="http://schemas.openxmlformats.org/officeDocument/2006/relationships/image" Target="../media/image6.jpeg" /><Relationship Id="rId14" Type="http://schemas.openxmlformats.org/officeDocument/2006/relationships/tags" Target="../tags/tag30.xml" /><Relationship Id="rId15" Type="http://schemas.openxmlformats.org/officeDocument/2006/relationships/image" Target="../media/image7.jpeg" /><Relationship Id="rId16" Type="http://schemas.openxmlformats.org/officeDocument/2006/relationships/tags" Target="../tags/tag31.xml" /><Relationship Id="rId17" Type="http://schemas.openxmlformats.org/officeDocument/2006/relationships/image" Target="../media/image8.jpeg" /><Relationship Id="rId18" Type="http://schemas.openxmlformats.org/officeDocument/2006/relationships/tags" Target="../tags/tag32.xml" /><Relationship Id="rId19" Type="http://schemas.openxmlformats.org/officeDocument/2006/relationships/tags" Target="../tags/tag33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image" Target="../media/image2.png" /><Relationship Id="rId7" Type="http://schemas.openxmlformats.org/officeDocument/2006/relationships/image" Target="../media/image3.jpeg" /><Relationship Id="rId8" Type="http://schemas.openxmlformats.org/officeDocument/2006/relationships/tags" Target="../tags/tag27.xml" /><Relationship Id="rId9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9.png" /><Relationship Id="rId3" Type="http://schemas.openxmlformats.org/officeDocument/2006/relationships/tags" Target="../tags/tag3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41.xml" /><Relationship Id="rId11" Type="http://schemas.openxmlformats.org/officeDocument/2006/relationships/image" Target="../media/image12.jpeg" /><Relationship Id="rId12" Type="http://schemas.openxmlformats.org/officeDocument/2006/relationships/tags" Target="../tags/tag42.xml" /><Relationship Id="rId13" Type="http://schemas.openxmlformats.org/officeDocument/2006/relationships/tags" Target="../tags/tag43.xml" /><Relationship Id="rId14" Type="http://schemas.openxmlformats.org/officeDocument/2006/relationships/tags" Target="../tags/tag44.xml" /><Relationship Id="rId15" Type="http://schemas.openxmlformats.org/officeDocument/2006/relationships/tags" Target="../tags/tag45.xml" /><Relationship Id="rId16" Type="http://schemas.openxmlformats.org/officeDocument/2006/relationships/image" Target="../media/image13.png" /><Relationship Id="rId17" Type="http://schemas.openxmlformats.org/officeDocument/2006/relationships/tags" Target="../tags/tag46.xml" /><Relationship Id="rId18" Type="http://schemas.openxmlformats.org/officeDocument/2006/relationships/tags" Target="../tags/tag47.xml" /><Relationship Id="rId19" Type="http://schemas.openxmlformats.org/officeDocument/2006/relationships/tags" Target="../tags/tag48.xml" /><Relationship Id="rId2" Type="http://schemas.openxmlformats.org/officeDocument/2006/relationships/tags" Target="../tags/tag35.xml" /><Relationship Id="rId20" Type="http://schemas.openxmlformats.org/officeDocument/2006/relationships/tags" Target="../tags/tag49.xml" /><Relationship Id="rId21" Type="http://schemas.openxmlformats.org/officeDocument/2006/relationships/tags" Target="../tags/tag50.xml" /><Relationship Id="rId22" Type="http://schemas.openxmlformats.org/officeDocument/2006/relationships/tags" Target="../tags/tag51.xml" /><Relationship Id="rId23" Type="http://schemas.openxmlformats.org/officeDocument/2006/relationships/tags" Target="../tags/tag52.xml" /><Relationship Id="rId24" Type="http://schemas.openxmlformats.org/officeDocument/2006/relationships/tags" Target="../tags/tag53.xml" /><Relationship Id="rId25" Type="http://schemas.openxmlformats.org/officeDocument/2006/relationships/tags" Target="../tags/tag54.xml" /><Relationship Id="rId26" Type="http://schemas.openxmlformats.org/officeDocument/2006/relationships/image" Target="../media/image14.jpeg" /><Relationship Id="rId27" Type="http://schemas.openxmlformats.org/officeDocument/2006/relationships/tags" Target="../tags/tag55.xml" /><Relationship Id="rId28" Type="http://schemas.openxmlformats.org/officeDocument/2006/relationships/tags" Target="../tags/tag56.xml" /><Relationship Id="rId29" Type="http://schemas.openxmlformats.org/officeDocument/2006/relationships/tags" Target="../tags/tag57.xml" /><Relationship Id="rId3" Type="http://schemas.openxmlformats.org/officeDocument/2006/relationships/tags" Target="../tags/tag36.xml" /><Relationship Id="rId30" Type="http://schemas.openxmlformats.org/officeDocument/2006/relationships/tags" Target="../tags/tag58.xml" /><Relationship Id="rId31" Type="http://schemas.openxmlformats.org/officeDocument/2006/relationships/tags" Target="../tags/tag59.xml" /><Relationship Id="rId32" Type="http://schemas.openxmlformats.org/officeDocument/2006/relationships/tags" Target="../tags/tag60.xml" /><Relationship Id="rId33" Type="http://schemas.openxmlformats.org/officeDocument/2006/relationships/tags" Target="../tags/tag61.xml" /><Relationship Id="rId34" Type="http://schemas.openxmlformats.org/officeDocument/2006/relationships/tags" Target="../tags/tag62.xml" /><Relationship Id="rId35" Type="http://schemas.openxmlformats.org/officeDocument/2006/relationships/tags" Target="../tags/tag63.xml" /><Relationship Id="rId36" Type="http://schemas.openxmlformats.org/officeDocument/2006/relationships/tags" Target="../tags/tag64.xml" /><Relationship Id="rId37" Type="http://schemas.openxmlformats.org/officeDocument/2006/relationships/tags" Target="../tags/tag65.xml" /><Relationship Id="rId38" Type="http://schemas.openxmlformats.org/officeDocument/2006/relationships/tags" Target="../tags/tag66.xml" /><Relationship Id="rId39" Type="http://schemas.openxmlformats.org/officeDocument/2006/relationships/tags" Target="../tags/tag67.xml" /><Relationship Id="rId4" Type="http://schemas.openxmlformats.org/officeDocument/2006/relationships/tags" Target="../tags/tag37.xml" /><Relationship Id="rId40" Type="http://schemas.openxmlformats.org/officeDocument/2006/relationships/tags" Target="../tags/tag68.xml" /><Relationship Id="rId41" Type="http://schemas.openxmlformats.org/officeDocument/2006/relationships/tags" Target="../tags/tag69.xml" /><Relationship Id="rId42" Type="http://schemas.openxmlformats.org/officeDocument/2006/relationships/tags" Target="../tags/tag70.xml" /><Relationship Id="rId43" Type="http://schemas.openxmlformats.org/officeDocument/2006/relationships/tags" Target="../tags/tag71.xml" /><Relationship Id="rId44" Type="http://schemas.openxmlformats.org/officeDocument/2006/relationships/tags" Target="../tags/tag72.xml" /><Relationship Id="rId45" Type="http://schemas.openxmlformats.org/officeDocument/2006/relationships/tags" Target="../tags/tag73.xml" /><Relationship Id="rId46" Type="http://schemas.openxmlformats.org/officeDocument/2006/relationships/tags" Target="../tags/tag74.xml" /><Relationship Id="rId47" Type="http://schemas.openxmlformats.org/officeDocument/2006/relationships/tags" Target="../tags/tag75.xml" /><Relationship Id="rId48" Type="http://schemas.openxmlformats.org/officeDocument/2006/relationships/tags" Target="../tags/tag76.xml" /><Relationship Id="rId49" Type="http://schemas.openxmlformats.org/officeDocument/2006/relationships/tags" Target="../tags/tag77.xml" /><Relationship Id="rId5" Type="http://schemas.openxmlformats.org/officeDocument/2006/relationships/tags" Target="../tags/tag38.xml" /><Relationship Id="rId50" Type="http://schemas.openxmlformats.org/officeDocument/2006/relationships/tags" Target="../tags/tag78.xml" /><Relationship Id="rId51" Type="http://schemas.openxmlformats.org/officeDocument/2006/relationships/tags" Target="../tags/tag79.xml" /><Relationship Id="rId52" Type="http://schemas.openxmlformats.org/officeDocument/2006/relationships/tags" Target="../tags/tag80.xml" /><Relationship Id="rId53" Type="http://schemas.openxmlformats.org/officeDocument/2006/relationships/tags" Target="../tags/tag81.xml" /><Relationship Id="rId54" Type="http://schemas.openxmlformats.org/officeDocument/2006/relationships/tags" Target="../tags/tag82.xml" /><Relationship Id="rId55" Type="http://schemas.openxmlformats.org/officeDocument/2006/relationships/tags" Target="../tags/tag83.xml" /><Relationship Id="rId56" Type="http://schemas.openxmlformats.org/officeDocument/2006/relationships/tags" Target="../tags/tag84.xml" /><Relationship Id="rId57" Type="http://schemas.openxmlformats.org/officeDocument/2006/relationships/tags" Target="../tags/tag85.xml" /><Relationship Id="rId58" Type="http://schemas.openxmlformats.org/officeDocument/2006/relationships/tags" Target="../tags/tag86.xml" /><Relationship Id="rId59" Type="http://schemas.openxmlformats.org/officeDocument/2006/relationships/tags" Target="../tags/tag87.xml" /><Relationship Id="rId6" Type="http://schemas.openxmlformats.org/officeDocument/2006/relationships/tags" Target="../tags/tag39.xml" /><Relationship Id="rId60" Type="http://schemas.openxmlformats.org/officeDocument/2006/relationships/tags" Target="../tags/tag88.xml" /><Relationship Id="rId61" Type="http://schemas.openxmlformats.org/officeDocument/2006/relationships/tags" Target="../tags/tag89.xml" /><Relationship Id="rId62" Type="http://schemas.openxmlformats.org/officeDocument/2006/relationships/tags" Target="../tags/tag90.xml" /><Relationship Id="rId63" Type="http://schemas.openxmlformats.org/officeDocument/2006/relationships/tags" Target="../tags/tag91.xml" /><Relationship Id="rId64" Type="http://schemas.openxmlformats.org/officeDocument/2006/relationships/tags" Target="../tags/tag92.xml" /><Relationship Id="rId65" Type="http://schemas.openxmlformats.org/officeDocument/2006/relationships/tags" Target="../tags/tag93.xml" /><Relationship Id="rId66" Type="http://schemas.openxmlformats.org/officeDocument/2006/relationships/tags" Target="../tags/tag94.xml" /><Relationship Id="rId67" Type="http://schemas.openxmlformats.org/officeDocument/2006/relationships/tags" Target="../tags/tag95.xml" /><Relationship Id="rId68" Type="http://schemas.openxmlformats.org/officeDocument/2006/relationships/tags" Target="../tags/tag96.xml" /><Relationship Id="rId69" Type="http://schemas.openxmlformats.org/officeDocument/2006/relationships/tags" Target="../tags/tag97.xml" /><Relationship Id="rId7" Type="http://schemas.openxmlformats.org/officeDocument/2006/relationships/image" Target="../media/image10.jpeg" /><Relationship Id="rId70" Type="http://schemas.openxmlformats.org/officeDocument/2006/relationships/tags" Target="../tags/tag98.xml" /><Relationship Id="rId71" Type="http://schemas.openxmlformats.org/officeDocument/2006/relationships/tags" Target="../tags/tag99.xml" /><Relationship Id="rId72" Type="http://schemas.openxmlformats.org/officeDocument/2006/relationships/tags" Target="../tags/tag100.xml" /><Relationship Id="rId73" Type="http://schemas.openxmlformats.org/officeDocument/2006/relationships/tags" Target="../tags/tag101.xml" /><Relationship Id="rId74" Type="http://schemas.openxmlformats.org/officeDocument/2006/relationships/tags" Target="../tags/tag102.xml" /><Relationship Id="rId8" Type="http://schemas.openxmlformats.org/officeDocument/2006/relationships/tags" Target="../tags/tag40.xml" /><Relationship Id="rId9" Type="http://schemas.openxmlformats.org/officeDocument/2006/relationships/image" Target="../media/image1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30423121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5673725" y="3149600"/>
            <a:ext cx="5646737" cy="558799"/>
          </a:xfrm>
        </p:spPr>
        <p:txBody>
          <a:bodyPr>
            <a:normAutofit fontScale="80000"/>
          </a:bodyPr>
          <a:lstStyle/>
          <a:p>
            <a:r>
              <a:rPr lang="zh-CN" altLang="en-US" sz="3600" b="1">
                <a:solidFill>
                  <a:srgbClr val="C00000"/>
                </a:solidFill>
              </a:rPr>
              <a:t>专题</a:t>
            </a:r>
            <a:r>
              <a:rPr lang="en-US" altLang="zh-CN" sz="3600" b="1">
                <a:solidFill>
                  <a:srgbClr val="C00000"/>
                </a:solidFill>
              </a:rPr>
              <a:t>03</a:t>
            </a:r>
            <a:r>
              <a:rPr lang="zh-CN" altLang="en-US" sz="3600" b="1">
                <a:solidFill>
                  <a:srgbClr val="C00000"/>
                </a:solidFill>
              </a:rPr>
              <a:t>：分类与整理</a:t>
            </a:r>
            <a:endParaRPr lang="zh-CN" altLang="en-US" sz="3600" b="1">
              <a:solidFill>
                <a:srgbClr val="C00000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5673726" y="1814962"/>
            <a:ext cx="5646737" cy="1204509"/>
          </a:xfrm>
        </p:spPr>
        <p:txBody>
          <a:bodyPr/>
          <a:lstStyle/>
          <a:p>
            <a:r>
              <a:rPr lang="zh-CN" altLang="en-US"/>
              <a:t>期中专项考点复习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5959475" y="4645578"/>
            <a:ext cx="5646737" cy="296271"/>
          </a:xfrm>
        </p:spPr>
        <p:txBody>
          <a:bodyPr/>
          <a:lstStyle/>
          <a:p>
            <a:r>
              <a:rPr lang="zh-CN" altLang="en-US">
                <a:solidFill>
                  <a:srgbClr val="7030A0"/>
                </a:solidFill>
              </a:rPr>
              <a:t>人教版</a:t>
            </a:r>
            <a:r>
              <a:rPr lang="en-US" altLang="zh-CN">
                <a:solidFill>
                  <a:srgbClr val="7030A0"/>
                </a:solidFill>
              </a:rPr>
              <a:t>·</a:t>
            </a:r>
            <a:r>
              <a:rPr lang="zh-CN" altLang="en-US">
                <a:solidFill>
                  <a:srgbClr val="7030A0"/>
                </a:solidFill>
              </a:rPr>
              <a:t>一年级下册</a:t>
            </a:r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5988050" y="5299397"/>
            <a:ext cx="5646737" cy="296271"/>
          </a:xfrm>
        </p:spPr>
        <p:txBody>
          <a:bodyPr/>
          <a:lstStyle/>
          <a:p>
            <a:r>
              <a:rPr lang="en-US" altLang="zh-CN"/>
              <a:t>2023-2024</a:t>
            </a:r>
            <a:r>
              <a:rPr lang="zh-CN" altLang="en-US"/>
              <a:t>学年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C7450B"/>
                </a:solidFill>
              </a:rPr>
              <a:t>单元知识框架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3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>
                <a:solidFill>
                  <a:schemeClr val="bg1"/>
                </a:solidFill>
                <a:cs typeface="楷体" panose="02010609060101010101" pitchFamily="49" charset="-122"/>
                <a:sym typeface="+mn-ea"/>
              </a:rPr>
              <a:t>一、复习回顾</a:t>
            </a:r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59224" y="3331080"/>
            <a:ext cx="2267940" cy="78889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分类与整理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886612" y="2007258"/>
            <a:ext cx="2747348" cy="100572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根据给定的标准进行分类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227164" y="2510118"/>
            <a:ext cx="659448" cy="2434246"/>
            <a:chOff x="3648505" y="1935540"/>
            <a:chExt cx="659448" cy="3583402"/>
          </a:xfrm>
        </p:grpSpPr>
        <p:cxnSp>
          <p:nvCxnSpPr>
            <p:cNvPr id="5" name="直接连接符 4"/>
            <p:cNvCxnSpPr/>
            <p:nvPr>
              <p:custDataLst>
                <p:tags r:id="rId5"/>
              </p:custDataLst>
            </p:nvPr>
          </p:nvCxnSpPr>
          <p:spPr>
            <a:xfrm>
              <a:off x="3648505" y="3725527"/>
              <a:ext cx="372324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6"/>
              </p:custDataLst>
            </p:nvPr>
          </p:nvCxnSpPr>
          <p:spPr>
            <a:xfrm flipH="1">
              <a:off x="4014263" y="1935540"/>
              <a:ext cx="0" cy="3583402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4025800" y="1935540"/>
              <a:ext cx="282153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4025800" y="5518942"/>
              <a:ext cx="282153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3898148" y="4441504"/>
            <a:ext cx="2747348" cy="100572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选择不同的标准进行分类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7304944" y="1573214"/>
            <a:ext cx="3523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根据标准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进行分类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7304944" y="2246385"/>
            <a:ext cx="3523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展示整理数据的方法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645496" y="4568108"/>
            <a:ext cx="659448" cy="788896"/>
            <a:chOff x="7619870" y="1290081"/>
            <a:chExt cx="659448" cy="3583402"/>
          </a:xfrm>
        </p:grpSpPr>
        <p:cxnSp>
          <p:nvCxnSpPr>
            <p:cNvPr id="27" name="直接连接符 26"/>
            <p:cNvCxnSpPr/>
            <p:nvPr>
              <p:custDataLst>
                <p:tags r:id="rId12"/>
              </p:custDataLst>
            </p:nvPr>
          </p:nvCxnSpPr>
          <p:spPr>
            <a:xfrm>
              <a:off x="7619870" y="3080068"/>
              <a:ext cx="372324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13"/>
              </p:custDataLst>
            </p:nvPr>
          </p:nvCxnSpPr>
          <p:spPr>
            <a:xfrm flipH="1">
              <a:off x="7985628" y="1290081"/>
              <a:ext cx="0" cy="3583402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14"/>
              </p:custDataLst>
            </p:nvPr>
          </p:nvCxnSpPr>
          <p:spPr>
            <a:xfrm>
              <a:off x="7997165" y="1290081"/>
              <a:ext cx="282153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15"/>
              </p:custDataLst>
            </p:nvPr>
          </p:nvCxnSpPr>
          <p:spPr>
            <a:xfrm>
              <a:off x="7997165" y="4873483"/>
              <a:ext cx="282153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>
            <p:custDataLst>
              <p:tags r:id="rId16"/>
            </p:custDataLst>
          </p:nvPr>
        </p:nvSpPr>
        <p:spPr>
          <a:xfrm>
            <a:off x="7304944" y="4303234"/>
            <a:ext cx="418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不同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的标准进行分类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7"/>
            </p:custDataLst>
          </p:nvPr>
        </p:nvSpPr>
        <p:spPr>
          <a:xfrm>
            <a:off x="7304944" y="5101566"/>
            <a:ext cx="418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对数据进行统计和整理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18"/>
            </p:custDataLst>
          </p:nvPr>
        </p:nvSpPr>
        <p:spPr>
          <a:xfrm>
            <a:off x="7304944" y="2918248"/>
            <a:ext cx="3523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分类整理的意义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633960" y="1791607"/>
            <a:ext cx="659448" cy="1437020"/>
            <a:chOff x="7055301" y="1541092"/>
            <a:chExt cx="659448" cy="788896"/>
          </a:xfrm>
        </p:grpSpPr>
        <p:grpSp>
          <p:nvGrpSpPr>
            <p:cNvPr id="12" name="组合 11"/>
            <p:cNvGrpSpPr/>
            <p:nvPr/>
          </p:nvGrpSpPr>
          <p:grpSpPr>
            <a:xfrm>
              <a:off x="7055301" y="1541092"/>
              <a:ext cx="659448" cy="788896"/>
              <a:chOff x="7619870" y="1290081"/>
              <a:chExt cx="659448" cy="3583402"/>
            </a:xfrm>
          </p:grpSpPr>
          <p:cxnSp>
            <p:nvCxnSpPr>
              <p:cNvPr id="13" name="直接连接符 12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7619870" y="3080068"/>
                <a:ext cx="372324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>
                <p:custDataLst>
                  <p:tags r:id="rId20"/>
                </p:custDataLst>
              </p:nvPr>
            </p:nvCxnSpPr>
            <p:spPr>
              <a:xfrm flipH="1">
                <a:off x="7985628" y="1290081"/>
                <a:ext cx="0" cy="3583402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7997165" y="1290081"/>
                <a:ext cx="282153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7997165" y="4873483"/>
                <a:ext cx="282153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直接连接符 35"/>
            <p:cNvCxnSpPr/>
            <p:nvPr>
              <p:custDataLst>
                <p:tags r:id="rId23"/>
              </p:custDataLst>
            </p:nvPr>
          </p:nvCxnSpPr>
          <p:spPr>
            <a:xfrm>
              <a:off x="7421059" y="1935163"/>
              <a:ext cx="282153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0" y="6240463"/>
            <a:ext cx="4140200" cy="206375"/>
          </a:xfrm>
        </p:spPr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9282113" y="6240463"/>
            <a:ext cx="2909887" cy="206375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t>3</a:t>
            </a:fld>
            <a:endParaRPr lang="zh-CN" altLang="en-US"/>
          </a:p>
        </p:txBody>
      </p:sp>
      <p:grpSp>
        <p:nvGrpSpPr>
          <p:cNvPr id="5" name="272392"/>
          <p:cNvGrpSpPr>
            <a:grpSpLocks noChangeAspect="1"/>
          </p:cNvGrpSpPr>
          <p:nvPr/>
        </p:nvGrpSpPr>
        <p:grpSpPr>
          <a:xfrm>
            <a:off x="0" y="1466819"/>
            <a:ext cx="11518900" cy="4330762"/>
            <a:chOff x="0" y="1466819"/>
            <a:chExt cx="11518900" cy="4330762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6327271" y="1466819"/>
              <a:ext cx="0" cy="4330762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šliďê"/>
            <p:cNvSpPr/>
            <p:nvPr/>
          </p:nvSpPr>
          <p:spPr>
            <a:xfrm>
              <a:off x="0" y="2544810"/>
              <a:ext cx="3684760" cy="1051584"/>
            </a:xfrm>
            <a:prstGeom prst="rect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400" b="1">
                  <a:solidFill>
                    <a:schemeClr val="accent1"/>
                  </a:solidFill>
                  <a:cs typeface="楷体" panose="02010609060101010101" pitchFamily="49" charset="-122"/>
                </a:rPr>
                <a:t>考点目录</a:t>
              </a:r>
              <a:br>
                <a:rPr lang="zh-CN" altLang="en-US" sz="2400" b="1">
                  <a:solidFill>
                    <a:schemeClr val="accent1"/>
                  </a:solidFill>
                  <a:cs typeface="楷体" panose="02010609060101010101" pitchFamily="49" charset="-122"/>
                </a:rPr>
              </a:br>
              <a:r>
                <a:rPr lang="en-US" altLang="zh-CN" sz="2400" b="1">
                  <a:solidFill>
                    <a:schemeClr val="accent1"/>
                  </a:solidFill>
                  <a:cs typeface="楷体" panose="02010609060101010101" pitchFamily="49" charset="-122"/>
                </a:rPr>
                <a:t>CONTENT</a:t>
              </a:r>
              <a:endParaRPr lang="en-US" altLang="zh-CN" sz="2400" b="1">
                <a:solidFill>
                  <a:schemeClr val="accent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9" name="íSḻïḋè"/>
            <p:cNvSpPr/>
            <p:nvPr/>
          </p:nvSpPr>
          <p:spPr bwMode="auto">
            <a:xfrm>
              <a:off x="6327271" y="1466819"/>
              <a:ext cx="5191629" cy="53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cs typeface="楷体" panose="02010609060101010101" pitchFamily="49" charset="-122"/>
                </a:rPr>
                <a:t>根据给定的标准进行分类</a:t>
              </a:r>
              <a:endParaRPr lang="zh-CN" altLang="en-US" sz="2800">
                <a:cs typeface="楷体" panose="02010609060101010101" pitchFamily="49" charset="-122"/>
              </a:endParaRPr>
            </a:p>
          </p:txBody>
        </p:sp>
        <p:sp>
          <p:nvSpPr>
            <p:cNvPr id="10" name="íS1îḋê"/>
            <p:cNvSpPr/>
            <p:nvPr/>
          </p:nvSpPr>
          <p:spPr bwMode="auto">
            <a:xfrm>
              <a:off x="6327271" y="2416459"/>
              <a:ext cx="5191629" cy="53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cs typeface="楷体" panose="02010609060101010101" pitchFamily="49" charset="-122"/>
                </a:rPr>
                <a:t>选择不同的标准进行分类</a:t>
              </a:r>
              <a:endParaRPr lang="zh-CN" altLang="en-US" sz="2800">
                <a:cs typeface="楷体" panose="02010609060101010101" pitchFamily="49" charset="-122"/>
              </a:endParaRPr>
            </a:p>
          </p:txBody>
        </p:sp>
        <p:sp>
          <p:nvSpPr>
            <p:cNvPr id="13" name="îşlídê"/>
            <p:cNvSpPr txBox="1"/>
            <p:nvPr/>
          </p:nvSpPr>
          <p:spPr>
            <a:xfrm>
              <a:off x="5128692" y="1466819"/>
              <a:ext cx="1198579" cy="53220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01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4" name="ïsļîḋe"/>
            <p:cNvSpPr txBox="1"/>
            <p:nvPr/>
          </p:nvSpPr>
          <p:spPr>
            <a:xfrm>
              <a:off x="5128692" y="2416459"/>
              <a:ext cx="1198579" cy="53220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02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5" name="ïSlîḑè"/>
            <p:cNvSpPr txBox="1"/>
            <p:nvPr/>
          </p:nvSpPr>
          <p:spPr>
            <a:xfrm>
              <a:off x="5128692" y="3366099"/>
              <a:ext cx="1198579" cy="53220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03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6" name="îŝḷíďé"/>
            <p:cNvSpPr txBox="1"/>
            <p:nvPr/>
          </p:nvSpPr>
          <p:spPr>
            <a:xfrm>
              <a:off x="5128692" y="4315739"/>
              <a:ext cx="1198579" cy="53220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04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7" name="íşḷidè"/>
            <p:cNvSpPr txBox="1"/>
            <p:nvPr/>
          </p:nvSpPr>
          <p:spPr>
            <a:xfrm>
              <a:off x="5128692" y="5265379"/>
              <a:ext cx="1198579" cy="53220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05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753604" y="2533650"/>
            <a:ext cx="5419185" cy="895350"/>
          </a:xfrm>
        </p:spPr>
        <p:txBody>
          <a:bodyPr>
            <a:normAutofit/>
          </a:bodyPr>
          <a:lstStyle/>
          <a:p>
            <a:r>
              <a:rPr lang="zh-CN" altLang="en-US" sz="3200"/>
              <a:t>根据给定的标准进行分类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753604" y="14223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楷体" panose="02010609060101010101" pitchFamily="49" charset="-122"/>
                <a:cs typeface="Arial" pitchFamily="34" charset="0"/>
              </a:rPr>
              <a:t>/01</a:t>
            </a:r>
            <a:endParaRPr lang="zh-CN" altLang="en-US" spc="100">
              <a:solidFill>
                <a:schemeClr val="accent1"/>
              </a:solidFill>
              <a:latin typeface="楷体" panose="02010609060101010101" pitchFamily="49" charset="-122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92120" y="1217719"/>
            <a:ext cx="375793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2800" b="1">
                <a:solidFill>
                  <a:srgbClr val="8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按给定的标准分类计数</a:t>
            </a:r>
            <a:endParaRPr lang="zh-CN" altLang="zh-CN" sz="2800" b="1">
              <a:solidFill>
                <a:srgbClr val="80808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24" name="圆角矩形 23"/>
          <p:cNvSpPr/>
          <p:nvPr>
            <p:custDataLst>
              <p:tags r:id="rId3"/>
            </p:custDataLst>
          </p:nvPr>
        </p:nvSpPr>
        <p:spPr>
          <a:xfrm>
            <a:off x="4997134" y="2279862"/>
            <a:ext cx="3913187" cy="3894667"/>
          </a:xfrm>
          <a:prstGeom prst="roundRect">
            <a:avLst/>
          </a:prstGeom>
          <a:solidFill>
            <a:schemeClr val="accent5">
              <a:lumMod val="90000"/>
              <a:alpha val="47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noProof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单一</a:t>
            </a:r>
            <a:r>
              <a:rPr lang="zh-CN" altLang="en-US" sz="280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标准</a:t>
            </a:r>
            <a:r>
              <a:rPr lang="zh-CN" altLang="en-US" sz="28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下的分类：以不同事物之间共有的一种属性作为标准进行</a:t>
            </a:r>
            <a:r>
              <a:rPr lang="zh-CN" altLang="en-US" sz="28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分类。</a:t>
            </a:r>
            <a:endParaRPr lang="zh-CN" altLang="en-US" sz="2800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37883" y="1991996"/>
            <a:ext cx="3878262" cy="4329430"/>
            <a:chOff x="7253" y="1748"/>
            <a:chExt cx="6107" cy="5114"/>
          </a:xfrm>
        </p:grpSpPr>
        <p:sp>
          <p:nvSpPr>
            <p:cNvPr id="16393" name="TextBox 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208" y="1748"/>
              <a:ext cx="5152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楷体" panose="02010609060101010101" pitchFamily="49" charset="-122"/>
                </a:rPr>
                <a:t>圈出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同类的物体。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5" name="八边形 24"/>
            <p:cNvSpPr/>
            <p:nvPr>
              <p:custDataLst>
                <p:tags r:id="rId5"/>
              </p:custDataLst>
            </p:nvPr>
          </p:nvSpPr>
          <p:spPr>
            <a:xfrm>
              <a:off x="7253" y="1878"/>
              <a:ext cx="822" cy="815"/>
            </a:xfrm>
            <a:prstGeom prst="octagon">
              <a:avLst/>
            </a:prstGeom>
            <a:blipFill rotWithShape="1">
              <a:blip r:embed="rId6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楷体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2800" b="1" noProof="1">
                  <a:cs typeface="楷体" panose="02010609060101010101" pitchFamily="49" charset="-122"/>
                  <a:sym typeface="+mn-ea"/>
                </a:rPr>
                <a:t>例</a:t>
              </a:r>
              <a:endParaRPr lang="zh-CN" altLang="en-US" sz="2800" b="1" noProof="1">
                <a:cs typeface="楷体" panose="02010609060101010101" pitchFamily="49" charset="-122"/>
                <a:sym typeface="+mn-ea"/>
              </a:endParaRPr>
            </a:p>
          </p:txBody>
        </p:sp>
        <p:pic>
          <p:nvPicPr>
            <p:cNvPr id="16395" name="图片 25" descr="234618-14040Q6094777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05" y="3060"/>
              <a:ext cx="1910" cy="1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6" name="图片 26" descr="234618-14040Q6094777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08" y="3900"/>
              <a:ext cx="1082" cy="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图片 27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32716" t="74012" r="47934" b="2894"/>
            <a:stretch>
              <a:fillRect/>
            </a:stretch>
          </p:blipFill>
          <p:spPr>
            <a:xfrm>
              <a:off x="10256" y="5159"/>
              <a:ext cx="1627" cy="1703"/>
            </a:xfrm>
            <a:prstGeom prst="parallelogram">
              <a:avLst>
                <a:gd name="adj" fmla="val 56250"/>
              </a:avLst>
            </a:prstGeom>
          </p:spPr>
        </p:pic>
        <p:pic>
          <p:nvPicPr>
            <p:cNvPr id="16398" name="图片 28" descr="234618-14040Q6094777"/>
            <p:cNvPicPr>
              <a:picLocks noChangeAspect="1" noChangeArrowheads="1"/>
            </p:cNvPicPr>
            <p:nvPr>
              <p:custDataLst>
                <p:tags r:id="rId14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35" y="3780"/>
              <a:ext cx="875" cy="1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9" name="图片 29" descr="234618-14040Q6094777"/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14"/>
            <a:stretch>
              <a:fillRect/>
            </a:stretch>
          </p:blipFill>
          <p:spPr bwMode="auto">
            <a:xfrm rot="20820000" flipH="1">
              <a:off x="11803" y="4865"/>
              <a:ext cx="1070" cy="1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0" name="图片 30" descr="234618-14040Q6094777"/>
            <p:cNvPicPr>
              <a:picLocks noChangeAspect="1" noChangeArrowheads="1"/>
            </p:cNvPicPr>
            <p:nvPr>
              <p:custDataLst>
                <p:tags r:id="rId18"/>
              </p:custDataLst>
            </p:nvPr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128"/>
            <a:stretch>
              <a:fillRect/>
            </a:stretch>
          </p:blipFill>
          <p:spPr bwMode="auto">
            <a:xfrm>
              <a:off x="8780" y="4763"/>
              <a:ext cx="1475" cy="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任意多边形 31"/>
          <p:cNvSpPr/>
          <p:nvPr>
            <p:custDataLst>
              <p:tags r:id="rId19"/>
            </p:custDataLst>
          </p:nvPr>
        </p:nvSpPr>
        <p:spPr>
          <a:xfrm>
            <a:off x="1177608" y="3149812"/>
            <a:ext cx="3351212" cy="3024717"/>
          </a:xfrm>
          <a:custGeom>
            <a:gdLst>
              <a:gd name="connisteX0" fmla="*/ 1545439 w 3350104"/>
              <a:gd name="connsiteY0" fmla="*/ 1902037 h 2268707"/>
              <a:gd name="connisteX1" fmla="*/ 1259689 w 3350104"/>
              <a:gd name="connsiteY1" fmla="*/ 2254462 h 2268707"/>
              <a:gd name="connisteX2" fmla="*/ 564364 w 3350104"/>
              <a:gd name="connsiteY2" fmla="*/ 2111587 h 2268707"/>
              <a:gd name="connisteX3" fmla="*/ 392914 w 3350104"/>
              <a:gd name="connsiteY3" fmla="*/ 1587712 h 2268707"/>
              <a:gd name="connisteX4" fmla="*/ 126214 w 3350104"/>
              <a:gd name="connsiteY4" fmla="*/ 1244812 h 2268707"/>
              <a:gd name="connisteX5" fmla="*/ 69064 w 3350104"/>
              <a:gd name="connsiteY5" fmla="*/ 511387 h 2268707"/>
              <a:gd name="connisteX6" fmla="*/ 907264 w 3350104"/>
              <a:gd name="connsiteY6" fmla="*/ 63712 h 2268707"/>
              <a:gd name="connisteX7" fmla="*/ 2259814 w 3350104"/>
              <a:gd name="connsiteY7" fmla="*/ 92287 h 2268707"/>
              <a:gd name="connisteX8" fmla="*/ 2974189 w 3350104"/>
              <a:gd name="connsiteY8" fmla="*/ 682837 h 2268707"/>
              <a:gd name="connisteX9" fmla="*/ 3345664 w 3350104"/>
              <a:gd name="connsiteY9" fmla="*/ 1340062 h 2268707"/>
              <a:gd name="connisteX10" fmla="*/ 3107539 w 3350104"/>
              <a:gd name="connsiteY10" fmla="*/ 2111587 h 2268707"/>
              <a:gd name="connisteX11" fmla="*/ 2497939 w 3350104"/>
              <a:gd name="connsiteY11" fmla="*/ 2083012 h 2268707"/>
              <a:gd name="connisteX12" fmla="*/ 2602714 w 3350104"/>
              <a:gd name="connsiteY12" fmla="*/ 1511512 h 2268707"/>
              <a:gd name="connisteX13" fmla="*/ 2526514 w 3350104"/>
              <a:gd name="connsiteY13" fmla="*/ 1235287 h 2268707"/>
              <a:gd name="connisteX14" fmla="*/ 2221714 w 3350104"/>
              <a:gd name="connsiteY14" fmla="*/ 1168612 h 2268707"/>
              <a:gd name="connisteX15" fmla="*/ 1916914 w 3350104"/>
              <a:gd name="connsiteY15" fmla="*/ 1321012 h 2268707"/>
              <a:gd name="connisteX16" fmla="*/ 1650214 w 3350104"/>
              <a:gd name="connsiteY16" fmla="*/ 1625812 h 2268707"/>
              <a:gd name="connisteX17" fmla="*/ 1545439 w 3350104"/>
              <a:gd name="connsiteY17" fmla="*/ 1902037 h 2268707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</a:cxnLst>
            <a:rect l="l" t="t" r="r" b="b"/>
            <a:pathLst>
              <a:path w="3350105" h="2268707">
                <a:moveTo>
                  <a:pt x="1545440" y="1902038"/>
                </a:moveTo>
                <a:cubicBezTo>
                  <a:pt x="1467335" y="2027768"/>
                  <a:pt x="1455905" y="2212553"/>
                  <a:pt x="1259690" y="2254463"/>
                </a:cubicBezTo>
                <a:cubicBezTo>
                  <a:pt x="1063475" y="2296373"/>
                  <a:pt x="737720" y="2244938"/>
                  <a:pt x="564365" y="2111588"/>
                </a:cubicBezTo>
                <a:cubicBezTo>
                  <a:pt x="391010" y="1978238"/>
                  <a:pt x="480545" y="1761068"/>
                  <a:pt x="392915" y="1587713"/>
                </a:cubicBezTo>
                <a:cubicBezTo>
                  <a:pt x="305285" y="1414358"/>
                  <a:pt x="190985" y="1460078"/>
                  <a:pt x="126215" y="1244813"/>
                </a:cubicBezTo>
                <a:cubicBezTo>
                  <a:pt x="61445" y="1029548"/>
                  <a:pt x="-87145" y="747608"/>
                  <a:pt x="69065" y="511388"/>
                </a:cubicBezTo>
                <a:cubicBezTo>
                  <a:pt x="225275" y="275168"/>
                  <a:pt x="469115" y="147533"/>
                  <a:pt x="907265" y="63713"/>
                </a:cubicBezTo>
                <a:cubicBezTo>
                  <a:pt x="1345415" y="-20107"/>
                  <a:pt x="1846430" y="-31537"/>
                  <a:pt x="2259815" y="92288"/>
                </a:cubicBezTo>
                <a:cubicBezTo>
                  <a:pt x="2673200" y="216113"/>
                  <a:pt x="2757020" y="433283"/>
                  <a:pt x="2974190" y="682838"/>
                </a:cubicBezTo>
                <a:cubicBezTo>
                  <a:pt x="3191360" y="932393"/>
                  <a:pt x="3318995" y="1054313"/>
                  <a:pt x="3345665" y="1340063"/>
                </a:cubicBezTo>
                <a:cubicBezTo>
                  <a:pt x="3372335" y="1625813"/>
                  <a:pt x="3277085" y="1962998"/>
                  <a:pt x="3107540" y="2111588"/>
                </a:cubicBezTo>
                <a:cubicBezTo>
                  <a:pt x="2937995" y="2260178"/>
                  <a:pt x="2598905" y="2203028"/>
                  <a:pt x="2497940" y="2083013"/>
                </a:cubicBezTo>
                <a:cubicBezTo>
                  <a:pt x="2396975" y="1962998"/>
                  <a:pt x="2597000" y="1681058"/>
                  <a:pt x="2602715" y="1511513"/>
                </a:cubicBezTo>
                <a:cubicBezTo>
                  <a:pt x="2608430" y="1341968"/>
                  <a:pt x="2602715" y="1303868"/>
                  <a:pt x="2526515" y="1235288"/>
                </a:cubicBezTo>
                <a:cubicBezTo>
                  <a:pt x="2450315" y="1166708"/>
                  <a:pt x="2343635" y="1151468"/>
                  <a:pt x="2221715" y="1168613"/>
                </a:cubicBezTo>
                <a:cubicBezTo>
                  <a:pt x="2099795" y="1185758"/>
                  <a:pt x="2031215" y="1229573"/>
                  <a:pt x="1916915" y="1321013"/>
                </a:cubicBezTo>
                <a:cubicBezTo>
                  <a:pt x="1802615" y="1412453"/>
                  <a:pt x="1724510" y="1509608"/>
                  <a:pt x="1650215" y="1625813"/>
                </a:cubicBezTo>
                <a:cubicBezTo>
                  <a:pt x="1575920" y="1742018"/>
                  <a:pt x="1623545" y="1776308"/>
                  <a:pt x="1545440" y="190203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noProof="1"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8560" y="6340475"/>
            <a:ext cx="109353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cs typeface="楷体" panose="02010609060101010101" pitchFamily="49" charset="-122"/>
                <a:sym typeface="+mn-ea"/>
              </a:rPr>
              <a:t>分类的概念：理解分类是按照某一标准或属性将事物进行归类的过程。</a:t>
            </a:r>
            <a:endParaRPr lang="zh-CN" altLang="en-US" sz="2800"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5" y="0"/>
            <a:ext cx="14959330" cy="1028700"/>
          </a:xfrm>
        </p:spPr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96085" y="1794510"/>
            <a:ext cx="84042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cs typeface="楷体" panose="02010609060101010101" pitchFamily="49" charset="-122"/>
              </a:rPr>
              <a:t>整理的概念：</a:t>
            </a:r>
            <a:r>
              <a:rPr lang="zh-CN" altLang="en-US" sz="2800">
                <a:solidFill>
                  <a:srgbClr val="C00000"/>
                </a:solidFill>
                <a:cs typeface="楷体" panose="02010609060101010101" pitchFamily="49" charset="-122"/>
              </a:rPr>
              <a:t>理解整理是将分类后的物品或信息按照一定的顺序或方式排列，使其更加有序。</a:t>
            </a:r>
            <a:endParaRPr lang="zh-CN" altLang="en-US" sz="2800">
              <a:solidFill>
                <a:srgbClr val="C00000"/>
              </a:solidFill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38885" y="3221990"/>
            <a:ext cx="965454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cs typeface="楷体" panose="02010609060101010101" pitchFamily="49" charset="-122"/>
              </a:rPr>
              <a:t>举例：学生们将分类好的玩具整齐地摆放在玩具箱里，确保每种玩具都有自己的位置，这样玩具箱就变得整洁有序了。</a:t>
            </a:r>
            <a:endParaRPr lang="zh-CN" altLang="en-US" sz="2800"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00B050"/>
                </a:solidFill>
              </a:rPr>
              <a:t>典型例题</a:t>
            </a:r>
            <a:endParaRPr lang="zh-CN" altLang="en-US">
              <a:solidFill>
                <a:srgbClr val="00B050"/>
              </a:solidFill>
            </a:endParaRPr>
          </a:p>
        </p:txBody>
      </p:sp>
      <p:pic>
        <p:nvPicPr>
          <p:cNvPr id="22530" name="Picture 1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3830" y="2414270"/>
            <a:ext cx="7904163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00B050"/>
                </a:solidFill>
              </a:rPr>
              <a:t>典型例题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830445" y="904240"/>
            <a:ext cx="27336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600" kern="1200">
                <a:solidFill>
                  <a:srgbClr val="4CA6A2"/>
                </a:solidFill>
                <a:latin typeface="+mn-lt"/>
                <a:ea typeface="字魂80号-萌趣小鱼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320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r>
              <a:rPr lang="zh-CN" altLang="en-US" sz="320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拓展练习</a:t>
            </a:r>
            <a:r>
              <a:rPr lang="en-US" altLang="zh-CN" sz="320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32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4500" y="1667293"/>
            <a:ext cx="8640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）按水果的种类分一分，在下面涂一涂、填一填。</a:t>
            </a:r>
            <a:endParaRPr lang="zh-CN" alt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6" name="组合 23"/>
          <p:cNvGrpSpPr/>
          <p:nvPr/>
        </p:nvGrpSpPr>
        <p:grpSpPr>
          <a:xfrm>
            <a:off x="4085203" y="2534815"/>
            <a:ext cx="431800" cy="517525"/>
            <a:chOff x="5979431" y="4341257"/>
            <a:chExt cx="518975" cy="620406"/>
          </a:xfrm>
        </p:grpSpPr>
        <p:sp>
          <p:nvSpPr>
            <p:cNvPr id="7" name="椭圆 19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979431" y="4442688"/>
              <a:ext cx="518975" cy="51897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spcBef>
                  <a:spcPct val="20000"/>
                </a:spcBef>
                <a:buChar char="•"/>
                <a:defRPr sz="28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har char="–"/>
                <a:defRPr sz="24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har char="•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har char="–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9933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8" name="弧形 7"/>
            <p:cNvSpPr/>
            <p:nvPr>
              <p:custDataLst>
                <p:tags r:id="rId5"/>
              </p:custDataLst>
            </p:nvPr>
          </p:nvSpPr>
          <p:spPr bwMode="auto">
            <a:xfrm rot="9381356">
              <a:off x="6154967" y="4341257"/>
              <a:ext cx="316727" cy="203631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9" name="弧形 8"/>
            <p:cNvSpPr/>
            <p:nvPr>
              <p:custDataLst>
                <p:tags r:id="rId6"/>
              </p:custDataLst>
            </p:nvPr>
          </p:nvSpPr>
          <p:spPr bwMode="auto">
            <a:xfrm>
              <a:off x="6166415" y="4383125"/>
              <a:ext cx="72504" cy="314010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pic>
        <p:nvPicPr>
          <p:cNvPr id="10" name="Picture 1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6116" r="8633" b="7652"/>
          <a:stretch>
            <a:fillRect/>
          </a:stretch>
        </p:blipFill>
        <p:spPr bwMode="auto">
          <a:xfrm>
            <a:off x="7321777" y="2741333"/>
            <a:ext cx="53975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2089" y="3976408"/>
            <a:ext cx="51911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9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4314" y="4990882"/>
            <a:ext cx="501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8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113939" y="3003270"/>
            <a:ext cx="21240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）个</a:t>
            </a:r>
            <a:endParaRPr lang="zh-CN" altLang="en-US" sz="32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8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112352" y="3966883"/>
            <a:ext cx="2122487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）个</a:t>
            </a:r>
            <a:endParaRPr lang="zh-CN" altLang="en-US" sz="32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8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090127" y="4925794"/>
            <a:ext cx="21240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）个</a:t>
            </a:r>
            <a:endParaRPr lang="zh-CN" altLang="en-US" sz="32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6" name="图片 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7728" y="5176619"/>
            <a:ext cx="6477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9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453" y="5240119"/>
            <a:ext cx="501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组合 23"/>
          <p:cNvGrpSpPr/>
          <p:nvPr/>
        </p:nvGrpSpPr>
        <p:grpSpPr>
          <a:xfrm>
            <a:off x="4085203" y="3019560"/>
            <a:ext cx="431800" cy="517525"/>
            <a:chOff x="5979431" y="4341257"/>
            <a:chExt cx="518975" cy="620406"/>
          </a:xfrm>
        </p:grpSpPr>
        <p:sp>
          <p:nvSpPr>
            <p:cNvPr id="19" name="椭圆 19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979431" y="4442688"/>
              <a:ext cx="518975" cy="51897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spcBef>
                  <a:spcPct val="20000"/>
                </a:spcBef>
                <a:buChar char="•"/>
                <a:defRPr sz="28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har char="–"/>
                <a:defRPr sz="24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har char="•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har char="–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9933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0" name="弧形 19"/>
            <p:cNvSpPr/>
            <p:nvPr>
              <p:custDataLst>
                <p:tags r:id="rId20"/>
              </p:custDataLst>
            </p:nvPr>
          </p:nvSpPr>
          <p:spPr bwMode="auto">
            <a:xfrm rot="9381356">
              <a:off x="6154967" y="4341257"/>
              <a:ext cx="316727" cy="203631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1" name="弧形 20"/>
            <p:cNvSpPr/>
            <p:nvPr>
              <p:custDataLst>
                <p:tags r:id="rId21"/>
              </p:custDataLst>
            </p:nvPr>
          </p:nvSpPr>
          <p:spPr bwMode="auto">
            <a:xfrm>
              <a:off x="6166415" y="4383125"/>
              <a:ext cx="72504" cy="314010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22" name="组合 23"/>
          <p:cNvGrpSpPr/>
          <p:nvPr/>
        </p:nvGrpSpPr>
        <p:grpSpPr>
          <a:xfrm>
            <a:off x="4085203" y="5194081"/>
            <a:ext cx="431800" cy="517525"/>
            <a:chOff x="5979431" y="4341257"/>
            <a:chExt cx="518975" cy="620406"/>
          </a:xfrm>
        </p:grpSpPr>
        <p:sp>
          <p:nvSpPr>
            <p:cNvPr id="23" name="椭圆 19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79431" y="4442688"/>
              <a:ext cx="518975" cy="51897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spcBef>
                  <a:spcPct val="20000"/>
                </a:spcBef>
                <a:buChar char="•"/>
                <a:defRPr sz="28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har char="–"/>
                <a:defRPr sz="24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har char="•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har char="–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9933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4" name="弧形 23"/>
            <p:cNvSpPr/>
            <p:nvPr>
              <p:custDataLst>
                <p:tags r:id="rId23"/>
              </p:custDataLst>
            </p:nvPr>
          </p:nvSpPr>
          <p:spPr bwMode="auto">
            <a:xfrm rot="9381356">
              <a:off x="6154967" y="4341257"/>
              <a:ext cx="316727" cy="203631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5" name="弧形 24"/>
            <p:cNvSpPr/>
            <p:nvPr>
              <p:custDataLst>
                <p:tags r:id="rId24"/>
              </p:custDataLst>
            </p:nvPr>
          </p:nvSpPr>
          <p:spPr bwMode="auto">
            <a:xfrm>
              <a:off x="6166415" y="4383125"/>
              <a:ext cx="72504" cy="314010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pic>
        <p:nvPicPr>
          <p:cNvPr id="26" name="Picture 24"/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9328" y="5197256"/>
            <a:ext cx="5191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5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6116" r="8633" b="7652"/>
          <a:stretch>
            <a:fillRect/>
          </a:stretch>
        </p:blipFill>
        <p:spPr bwMode="auto">
          <a:xfrm>
            <a:off x="2777103" y="5032156"/>
            <a:ext cx="525462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组合 58"/>
          <p:cNvGrpSpPr/>
          <p:nvPr/>
        </p:nvGrpSpPr>
        <p:grpSpPr>
          <a:xfrm>
            <a:off x="2861240" y="5016281"/>
            <a:ext cx="428625" cy="711200"/>
            <a:chOff x="5950073" y="3175686"/>
            <a:chExt cx="491589" cy="816577"/>
          </a:xfrm>
        </p:grpSpPr>
        <p:sp>
          <p:nvSpPr>
            <p:cNvPr id="29" name="任意多边形 54"/>
            <p:cNvSpPr/>
            <p:nvPr>
              <p:custDataLst>
                <p:tags r:id="rId28"/>
              </p:custDataLst>
            </p:nvPr>
          </p:nvSpPr>
          <p:spPr bwMode="auto">
            <a:xfrm>
              <a:off x="5950073" y="3487106"/>
              <a:ext cx="422127" cy="505157"/>
            </a:xfrm>
            <a:custGeom>
              <a:gdLst>
                <a:gd name="T0" fmla="*/ 6 w 1371249"/>
                <a:gd name="T1" fmla="*/ 0 h 1640967"/>
                <a:gd name="T2" fmla="*/ 8 w 1371249"/>
                <a:gd name="T3" fmla="*/ 1 h 1640967"/>
                <a:gd name="T4" fmla="*/ 8 w 1371249"/>
                <a:gd name="T5" fmla="*/ 2 h 1640967"/>
                <a:gd name="T6" fmla="*/ 9 w 1371249"/>
                <a:gd name="T7" fmla="*/ 3 h 1640967"/>
                <a:gd name="T8" fmla="*/ 10 w 1371249"/>
                <a:gd name="T9" fmla="*/ 5 h 1640967"/>
                <a:gd name="T10" fmla="*/ 10 w 1371249"/>
                <a:gd name="T11" fmla="*/ 6 h 1640967"/>
                <a:gd name="T12" fmla="*/ 10 w 1371249"/>
                <a:gd name="T13" fmla="*/ 8 h 1640967"/>
                <a:gd name="T14" fmla="*/ 10 w 1371249"/>
                <a:gd name="T15" fmla="*/ 10 h 1640967"/>
                <a:gd name="T16" fmla="*/ 8 w 1371249"/>
                <a:gd name="T17" fmla="*/ 12 h 1640967"/>
                <a:gd name="T18" fmla="*/ 6 w 1371249"/>
                <a:gd name="T19" fmla="*/ 12 h 1640967"/>
                <a:gd name="T20" fmla="*/ 4 w 1371249"/>
                <a:gd name="T21" fmla="*/ 13 h 1640967"/>
                <a:gd name="T22" fmla="*/ 2 w 1371249"/>
                <a:gd name="T23" fmla="*/ 12 h 1640967"/>
                <a:gd name="T24" fmla="*/ 1 w 1371249"/>
                <a:gd name="T25" fmla="*/ 10 h 1640967"/>
                <a:gd name="T26" fmla="*/ 0 w 1371249"/>
                <a:gd name="T27" fmla="*/ 8 h 1640967"/>
                <a:gd name="T28" fmla="*/ 0 w 1371249"/>
                <a:gd name="T29" fmla="*/ 6 h 1640967"/>
                <a:gd name="T30" fmla="*/ 2 w 1371249"/>
                <a:gd name="T31" fmla="*/ 3 h 1640967"/>
                <a:gd name="T32" fmla="*/ 3 w 1371249"/>
                <a:gd name="T33" fmla="*/ 3 h 1640967"/>
                <a:gd name="T34" fmla="*/ 3 w 1371249"/>
                <a:gd name="T35" fmla="*/ 2 h 1640967"/>
                <a:gd name="T36" fmla="*/ 4 w 1371249"/>
                <a:gd name="T37" fmla="*/ 1 h 1640967"/>
                <a:gd name="T38" fmla="*/ 5 w 1371249"/>
                <a:gd name="T39" fmla="*/ 0 h 1640967"/>
                <a:gd name="T40" fmla="*/ 7 w 1371249"/>
                <a:gd name="T41" fmla="*/ 0 h 1640967"/>
                <a:gd name="T42" fmla="*/ 6 w 1371249"/>
                <a:gd name="T43" fmla="*/ 0 h 164096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1249"/>
                <a:gd name="T67" fmla="*/ 0 h 1640967"/>
                <a:gd name="T68" fmla="*/ 1371249 w 1371249"/>
                <a:gd name="T69" fmla="*/ 1640967 h 1640967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1249" h="1640967">
                  <a:moveTo>
                    <a:pt x="773574" y="20360"/>
                  </a:moveTo>
                  <a:cubicBezTo>
                    <a:pt x="865860" y="31366"/>
                    <a:pt x="958147" y="42373"/>
                    <a:pt x="1007254" y="81320"/>
                  </a:cubicBezTo>
                  <a:cubicBezTo>
                    <a:pt x="1056361" y="120267"/>
                    <a:pt x="1041121" y="193080"/>
                    <a:pt x="1068214" y="254040"/>
                  </a:cubicBezTo>
                  <a:cubicBezTo>
                    <a:pt x="1095307" y="315000"/>
                    <a:pt x="1139334" y="389507"/>
                    <a:pt x="1169814" y="447080"/>
                  </a:cubicBezTo>
                  <a:cubicBezTo>
                    <a:pt x="1200294" y="504653"/>
                    <a:pt x="1220614" y="536827"/>
                    <a:pt x="1251094" y="599480"/>
                  </a:cubicBezTo>
                  <a:cubicBezTo>
                    <a:pt x="1281574" y="662133"/>
                    <a:pt x="1334067" y="743413"/>
                    <a:pt x="1352694" y="823000"/>
                  </a:cubicBezTo>
                  <a:cubicBezTo>
                    <a:pt x="1371321" y="902587"/>
                    <a:pt x="1378094" y="992333"/>
                    <a:pt x="1362854" y="1077000"/>
                  </a:cubicBezTo>
                  <a:cubicBezTo>
                    <a:pt x="1347614" y="1161667"/>
                    <a:pt x="1318827" y="1251413"/>
                    <a:pt x="1261254" y="1331000"/>
                  </a:cubicBezTo>
                  <a:cubicBezTo>
                    <a:pt x="1203681" y="1410587"/>
                    <a:pt x="1095307" y="1507107"/>
                    <a:pt x="1017414" y="1554520"/>
                  </a:cubicBezTo>
                  <a:cubicBezTo>
                    <a:pt x="939521" y="1601933"/>
                    <a:pt x="876867" y="1601933"/>
                    <a:pt x="793894" y="1615480"/>
                  </a:cubicBezTo>
                  <a:cubicBezTo>
                    <a:pt x="710921" y="1629027"/>
                    <a:pt x="605934" y="1651040"/>
                    <a:pt x="519574" y="1635800"/>
                  </a:cubicBezTo>
                  <a:cubicBezTo>
                    <a:pt x="433214" y="1620560"/>
                    <a:pt x="348547" y="1583307"/>
                    <a:pt x="275734" y="1524040"/>
                  </a:cubicBezTo>
                  <a:cubicBezTo>
                    <a:pt x="202921" y="1464773"/>
                    <a:pt x="128414" y="1363173"/>
                    <a:pt x="82694" y="1280200"/>
                  </a:cubicBezTo>
                  <a:cubicBezTo>
                    <a:pt x="36974" y="1197227"/>
                    <a:pt x="6494" y="1119333"/>
                    <a:pt x="1414" y="1026200"/>
                  </a:cubicBezTo>
                  <a:cubicBezTo>
                    <a:pt x="-3666" y="933067"/>
                    <a:pt x="3107" y="817920"/>
                    <a:pt x="52214" y="721400"/>
                  </a:cubicBezTo>
                  <a:cubicBezTo>
                    <a:pt x="101321" y="624880"/>
                    <a:pt x="235094" y="509733"/>
                    <a:pt x="296054" y="447080"/>
                  </a:cubicBezTo>
                  <a:cubicBezTo>
                    <a:pt x="357014" y="384427"/>
                    <a:pt x="390881" y="386120"/>
                    <a:pt x="417974" y="345480"/>
                  </a:cubicBezTo>
                  <a:cubicBezTo>
                    <a:pt x="445067" y="304840"/>
                    <a:pt x="436601" y="250653"/>
                    <a:pt x="458614" y="203240"/>
                  </a:cubicBezTo>
                  <a:cubicBezTo>
                    <a:pt x="480627" y="155827"/>
                    <a:pt x="517881" y="94867"/>
                    <a:pt x="550054" y="61000"/>
                  </a:cubicBezTo>
                  <a:cubicBezTo>
                    <a:pt x="582227" y="27133"/>
                    <a:pt x="597467" y="1733"/>
                    <a:pt x="651654" y="40"/>
                  </a:cubicBezTo>
                  <a:cubicBezTo>
                    <a:pt x="705841" y="-1653"/>
                    <a:pt x="875174" y="50840"/>
                    <a:pt x="875174" y="50840"/>
                  </a:cubicBezTo>
                  <a:lnTo>
                    <a:pt x="773574" y="2036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30" name="弧形 29"/>
            <p:cNvSpPr/>
            <p:nvPr>
              <p:custDataLst>
                <p:tags r:id="rId29"/>
              </p:custDataLst>
            </p:nvPr>
          </p:nvSpPr>
          <p:spPr bwMode="auto">
            <a:xfrm rot="7133010">
              <a:off x="6055447" y="3199583"/>
              <a:ext cx="410112" cy="362319"/>
            </a:xfrm>
            <a:prstGeom prst="arc">
              <a:avLst>
                <a:gd name="adj1" fmla="val 19432154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31" name="任意多边形 56"/>
            <p:cNvSpPr/>
            <p:nvPr>
              <p:custDataLst>
                <p:tags r:id="rId30"/>
              </p:custDataLst>
            </p:nvPr>
          </p:nvSpPr>
          <p:spPr bwMode="auto">
            <a:xfrm>
              <a:off x="6211839" y="3280950"/>
              <a:ext cx="48495" cy="289287"/>
            </a:xfrm>
            <a:custGeom>
              <a:gdLst>
                <a:gd name="T0" fmla="*/ 11 w 96331"/>
                <a:gd name="T1" fmla="*/ 14 h 574641"/>
                <a:gd name="T2" fmla="*/ 85 w 96331"/>
                <a:gd name="T3" fmla="*/ 25 h 574641"/>
                <a:gd name="T4" fmla="*/ 96 w 96331"/>
                <a:gd name="T5" fmla="*/ 227 h 574641"/>
                <a:gd name="T6" fmla="*/ 21 w 96331"/>
                <a:gd name="T7" fmla="*/ 566 h 574641"/>
                <a:gd name="T8" fmla="*/ 0 w 96331"/>
                <a:gd name="T9" fmla="*/ 556 h 574641"/>
                <a:gd name="T10" fmla="*/ 21 w 96331"/>
                <a:gd name="T11" fmla="*/ 269 h 574641"/>
                <a:gd name="T12" fmla="*/ 53 w 96331"/>
                <a:gd name="T13" fmla="*/ 120 h 574641"/>
                <a:gd name="T14" fmla="*/ 11 w 96331"/>
                <a:gd name="T15" fmla="*/ 14 h 574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331"/>
                <a:gd name="T25" fmla="*/ 0 h 574641"/>
                <a:gd name="T26" fmla="*/ 96331 w 96331"/>
                <a:gd name="T27" fmla="*/ 574641 h 57464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331" h="574641">
                  <a:moveTo>
                    <a:pt x="10160" y="13340"/>
                  </a:moveTo>
                  <a:cubicBezTo>
                    <a:pt x="15240" y="-1900"/>
                    <a:pt x="67733" y="-10367"/>
                    <a:pt x="81280" y="23500"/>
                  </a:cubicBezTo>
                  <a:cubicBezTo>
                    <a:pt x="94827" y="57367"/>
                    <a:pt x="101600" y="130180"/>
                    <a:pt x="91440" y="216540"/>
                  </a:cubicBezTo>
                  <a:cubicBezTo>
                    <a:pt x="81280" y="302900"/>
                    <a:pt x="35560" y="489167"/>
                    <a:pt x="20320" y="541660"/>
                  </a:cubicBezTo>
                  <a:cubicBezTo>
                    <a:pt x="5080" y="594153"/>
                    <a:pt x="0" y="578913"/>
                    <a:pt x="0" y="531500"/>
                  </a:cubicBezTo>
                  <a:cubicBezTo>
                    <a:pt x="0" y="484087"/>
                    <a:pt x="11853" y="326607"/>
                    <a:pt x="20320" y="257180"/>
                  </a:cubicBezTo>
                  <a:cubicBezTo>
                    <a:pt x="28787" y="187753"/>
                    <a:pt x="50800" y="157273"/>
                    <a:pt x="50800" y="114940"/>
                  </a:cubicBezTo>
                  <a:cubicBezTo>
                    <a:pt x="50800" y="72607"/>
                    <a:pt x="5080" y="28580"/>
                    <a:pt x="10160" y="1334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</p:grpSp>
      <p:sp>
        <p:nvSpPr>
          <p:cNvPr id="33" name="文本框 32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618764" y="300009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8691789" y="3976408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8691789" y="4906744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6" name="Picture 15"/>
          <p:cNvPicPr>
            <a:picLocks noChangeAspect="1" noChangeArrowheads="1"/>
          </p:cNvPicPr>
          <p:nvPr>
            <p:custDataLst>
              <p:tags r:id="rId34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6116" r="8633" b="7652"/>
          <a:stretch>
            <a:fillRect/>
          </a:stretch>
        </p:blipFill>
        <p:spPr bwMode="auto">
          <a:xfrm>
            <a:off x="2770753" y="4524383"/>
            <a:ext cx="525462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组合 58"/>
          <p:cNvGrpSpPr/>
          <p:nvPr/>
        </p:nvGrpSpPr>
        <p:grpSpPr>
          <a:xfrm>
            <a:off x="2861240" y="4516445"/>
            <a:ext cx="428625" cy="711200"/>
            <a:chOff x="5950073" y="3175686"/>
            <a:chExt cx="491589" cy="816577"/>
          </a:xfrm>
        </p:grpSpPr>
        <p:sp>
          <p:nvSpPr>
            <p:cNvPr id="38" name="任意多边形 54"/>
            <p:cNvSpPr/>
            <p:nvPr>
              <p:custDataLst>
                <p:tags r:id="rId35"/>
              </p:custDataLst>
            </p:nvPr>
          </p:nvSpPr>
          <p:spPr bwMode="auto">
            <a:xfrm>
              <a:off x="5950073" y="3487106"/>
              <a:ext cx="422127" cy="505157"/>
            </a:xfrm>
            <a:custGeom>
              <a:gdLst>
                <a:gd name="T0" fmla="*/ 6 w 1371249"/>
                <a:gd name="T1" fmla="*/ 0 h 1640967"/>
                <a:gd name="T2" fmla="*/ 8 w 1371249"/>
                <a:gd name="T3" fmla="*/ 1 h 1640967"/>
                <a:gd name="T4" fmla="*/ 8 w 1371249"/>
                <a:gd name="T5" fmla="*/ 2 h 1640967"/>
                <a:gd name="T6" fmla="*/ 9 w 1371249"/>
                <a:gd name="T7" fmla="*/ 3 h 1640967"/>
                <a:gd name="T8" fmla="*/ 10 w 1371249"/>
                <a:gd name="T9" fmla="*/ 5 h 1640967"/>
                <a:gd name="T10" fmla="*/ 10 w 1371249"/>
                <a:gd name="T11" fmla="*/ 6 h 1640967"/>
                <a:gd name="T12" fmla="*/ 10 w 1371249"/>
                <a:gd name="T13" fmla="*/ 8 h 1640967"/>
                <a:gd name="T14" fmla="*/ 10 w 1371249"/>
                <a:gd name="T15" fmla="*/ 10 h 1640967"/>
                <a:gd name="T16" fmla="*/ 8 w 1371249"/>
                <a:gd name="T17" fmla="*/ 12 h 1640967"/>
                <a:gd name="T18" fmla="*/ 6 w 1371249"/>
                <a:gd name="T19" fmla="*/ 12 h 1640967"/>
                <a:gd name="T20" fmla="*/ 4 w 1371249"/>
                <a:gd name="T21" fmla="*/ 13 h 1640967"/>
                <a:gd name="T22" fmla="*/ 2 w 1371249"/>
                <a:gd name="T23" fmla="*/ 12 h 1640967"/>
                <a:gd name="T24" fmla="*/ 1 w 1371249"/>
                <a:gd name="T25" fmla="*/ 10 h 1640967"/>
                <a:gd name="T26" fmla="*/ 0 w 1371249"/>
                <a:gd name="T27" fmla="*/ 8 h 1640967"/>
                <a:gd name="T28" fmla="*/ 0 w 1371249"/>
                <a:gd name="T29" fmla="*/ 6 h 1640967"/>
                <a:gd name="T30" fmla="*/ 2 w 1371249"/>
                <a:gd name="T31" fmla="*/ 3 h 1640967"/>
                <a:gd name="T32" fmla="*/ 3 w 1371249"/>
                <a:gd name="T33" fmla="*/ 3 h 1640967"/>
                <a:gd name="T34" fmla="*/ 3 w 1371249"/>
                <a:gd name="T35" fmla="*/ 2 h 1640967"/>
                <a:gd name="T36" fmla="*/ 4 w 1371249"/>
                <a:gd name="T37" fmla="*/ 1 h 1640967"/>
                <a:gd name="T38" fmla="*/ 5 w 1371249"/>
                <a:gd name="T39" fmla="*/ 0 h 1640967"/>
                <a:gd name="T40" fmla="*/ 7 w 1371249"/>
                <a:gd name="T41" fmla="*/ 0 h 1640967"/>
                <a:gd name="T42" fmla="*/ 6 w 1371249"/>
                <a:gd name="T43" fmla="*/ 0 h 164096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1249"/>
                <a:gd name="T67" fmla="*/ 0 h 1640967"/>
                <a:gd name="T68" fmla="*/ 1371249 w 1371249"/>
                <a:gd name="T69" fmla="*/ 1640967 h 1640967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1249" h="1640967">
                  <a:moveTo>
                    <a:pt x="773574" y="20360"/>
                  </a:moveTo>
                  <a:cubicBezTo>
                    <a:pt x="865860" y="31366"/>
                    <a:pt x="958147" y="42373"/>
                    <a:pt x="1007254" y="81320"/>
                  </a:cubicBezTo>
                  <a:cubicBezTo>
                    <a:pt x="1056361" y="120267"/>
                    <a:pt x="1041121" y="193080"/>
                    <a:pt x="1068214" y="254040"/>
                  </a:cubicBezTo>
                  <a:cubicBezTo>
                    <a:pt x="1095307" y="315000"/>
                    <a:pt x="1139334" y="389507"/>
                    <a:pt x="1169814" y="447080"/>
                  </a:cubicBezTo>
                  <a:cubicBezTo>
                    <a:pt x="1200294" y="504653"/>
                    <a:pt x="1220614" y="536827"/>
                    <a:pt x="1251094" y="599480"/>
                  </a:cubicBezTo>
                  <a:cubicBezTo>
                    <a:pt x="1281574" y="662133"/>
                    <a:pt x="1334067" y="743413"/>
                    <a:pt x="1352694" y="823000"/>
                  </a:cubicBezTo>
                  <a:cubicBezTo>
                    <a:pt x="1371321" y="902587"/>
                    <a:pt x="1378094" y="992333"/>
                    <a:pt x="1362854" y="1077000"/>
                  </a:cubicBezTo>
                  <a:cubicBezTo>
                    <a:pt x="1347614" y="1161667"/>
                    <a:pt x="1318827" y="1251413"/>
                    <a:pt x="1261254" y="1331000"/>
                  </a:cubicBezTo>
                  <a:cubicBezTo>
                    <a:pt x="1203681" y="1410587"/>
                    <a:pt x="1095307" y="1507107"/>
                    <a:pt x="1017414" y="1554520"/>
                  </a:cubicBezTo>
                  <a:cubicBezTo>
                    <a:pt x="939521" y="1601933"/>
                    <a:pt x="876867" y="1601933"/>
                    <a:pt x="793894" y="1615480"/>
                  </a:cubicBezTo>
                  <a:cubicBezTo>
                    <a:pt x="710921" y="1629027"/>
                    <a:pt x="605934" y="1651040"/>
                    <a:pt x="519574" y="1635800"/>
                  </a:cubicBezTo>
                  <a:cubicBezTo>
                    <a:pt x="433214" y="1620560"/>
                    <a:pt x="348547" y="1583307"/>
                    <a:pt x="275734" y="1524040"/>
                  </a:cubicBezTo>
                  <a:cubicBezTo>
                    <a:pt x="202921" y="1464773"/>
                    <a:pt x="128414" y="1363173"/>
                    <a:pt x="82694" y="1280200"/>
                  </a:cubicBezTo>
                  <a:cubicBezTo>
                    <a:pt x="36974" y="1197227"/>
                    <a:pt x="6494" y="1119333"/>
                    <a:pt x="1414" y="1026200"/>
                  </a:cubicBezTo>
                  <a:cubicBezTo>
                    <a:pt x="-3666" y="933067"/>
                    <a:pt x="3107" y="817920"/>
                    <a:pt x="52214" y="721400"/>
                  </a:cubicBezTo>
                  <a:cubicBezTo>
                    <a:pt x="101321" y="624880"/>
                    <a:pt x="235094" y="509733"/>
                    <a:pt x="296054" y="447080"/>
                  </a:cubicBezTo>
                  <a:cubicBezTo>
                    <a:pt x="357014" y="384427"/>
                    <a:pt x="390881" y="386120"/>
                    <a:pt x="417974" y="345480"/>
                  </a:cubicBezTo>
                  <a:cubicBezTo>
                    <a:pt x="445067" y="304840"/>
                    <a:pt x="436601" y="250653"/>
                    <a:pt x="458614" y="203240"/>
                  </a:cubicBezTo>
                  <a:cubicBezTo>
                    <a:pt x="480627" y="155827"/>
                    <a:pt x="517881" y="94867"/>
                    <a:pt x="550054" y="61000"/>
                  </a:cubicBezTo>
                  <a:cubicBezTo>
                    <a:pt x="582227" y="27133"/>
                    <a:pt x="597467" y="1733"/>
                    <a:pt x="651654" y="40"/>
                  </a:cubicBezTo>
                  <a:cubicBezTo>
                    <a:pt x="705841" y="-1653"/>
                    <a:pt x="875174" y="50840"/>
                    <a:pt x="875174" y="50840"/>
                  </a:cubicBezTo>
                  <a:lnTo>
                    <a:pt x="773574" y="2036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39" name="弧形 38"/>
            <p:cNvSpPr/>
            <p:nvPr>
              <p:custDataLst>
                <p:tags r:id="rId36"/>
              </p:custDataLst>
            </p:nvPr>
          </p:nvSpPr>
          <p:spPr bwMode="auto">
            <a:xfrm rot="7133010">
              <a:off x="6055447" y="3199583"/>
              <a:ext cx="410112" cy="362319"/>
            </a:xfrm>
            <a:prstGeom prst="arc">
              <a:avLst>
                <a:gd name="adj1" fmla="val 19432154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40" name="任意多边形 56"/>
            <p:cNvSpPr/>
            <p:nvPr>
              <p:custDataLst>
                <p:tags r:id="rId37"/>
              </p:custDataLst>
            </p:nvPr>
          </p:nvSpPr>
          <p:spPr bwMode="auto">
            <a:xfrm>
              <a:off x="6211839" y="3280950"/>
              <a:ext cx="48495" cy="289287"/>
            </a:xfrm>
            <a:custGeom>
              <a:gdLst>
                <a:gd name="T0" fmla="*/ 11 w 96331"/>
                <a:gd name="T1" fmla="*/ 14 h 574641"/>
                <a:gd name="T2" fmla="*/ 85 w 96331"/>
                <a:gd name="T3" fmla="*/ 25 h 574641"/>
                <a:gd name="T4" fmla="*/ 96 w 96331"/>
                <a:gd name="T5" fmla="*/ 227 h 574641"/>
                <a:gd name="T6" fmla="*/ 21 w 96331"/>
                <a:gd name="T7" fmla="*/ 566 h 574641"/>
                <a:gd name="T8" fmla="*/ 0 w 96331"/>
                <a:gd name="T9" fmla="*/ 556 h 574641"/>
                <a:gd name="T10" fmla="*/ 21 w 96331"/>
                <a:gd name="T11" fmla="*/ 269 h 574641"/>
                <a:gd name="T12" fmla="*/ 53 w 96331"/>
                <a:gd name="T13" fmla="*/ 120 h 574641"/>
                <a:gd name="T14" fmla="*/ 11 w 96331"/>
                <a:gd name="T15" fmla="*/ 14 h 574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331"/>
                <a:gd name="T25" fmla="*/ 0 h 574641"/>
                <a:gd name="T26" fmla="*/ 96331 w 96331"/>
                <a:gd name="T27" fmla="*/ 574641 h 57464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331" h="574641">
                  <a:moveTo>
                    <a:pt x="10160" y="13340"/>
                  </a:moveTo>
                  <a:cubicBezTo>
                    <a:pt x="15240" y="-1900"/>
                    <a:pt x="67733" y="-10367"/>
                    <a:pt x="81280" y="23500"/>
                  </a:cubicBezTo>
                  <a:cubicBezTo>
                    <a:pt x="94827" y="57367"/>
                    <a:pt x="101600" y="130180"/>
                    <a:pt x="91440" y="216540"/>
                  </a:cubicBezTo>
                  <a:cubicBezTo>
                    <a:pt x="81280" y="302900"/>
                    <a:pt x="35560" y="489167"/>
                    <a:pt x="20320" y="541660"/>
                  </a:cubicBezTo>
                  <a:cubicBezTo>
                    <a:pt x="5080" y="594153"/>
                    <a:pt x="0" y="578913"/>
                    <a:pt x="0" y="531500"/>
                  </a:cubicBezTo>
                  <a:cubicBezTo>
                    <a:pt x="0" y="484087"/>
                    <a:pt x="11853" y="326607"/>
                    <a:pt x="20320" y="257180"/>
                  </a:cubicBezTo>
                  <a:cubicBezTo>
                    <a:pt x="28787" y="187753"/>
                    <a:pt x="50800" y="157273"/>
                    <a:pt x="50800" y="114940"/>
                  </a:cubicBezTo>
                  <a:cubicBezTo>
                    <a:pt x="50800" y="72607"/>
                    <a:pt x="5080" y="28580"/>
                    <a:pt x="10160" y="1334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</p:grpSp>
      <p:pic>
        <p:nvPicPr>
          <p:cNvPr id="41" name="Picture 15"/>
          <p:cNvPicPr>
            <a:picLocks noChangeAspect="1" noChangeArrowheads="1"/>
          </p:cNvPicPr>
          <p:nvPr>
            <p:custDataLst>
              <p:tags r:id="rId3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6116" r="8633" b="7652"/>
          <a:stretch>
            <a:fillRect/>
          </a:stretch>
        </p:blipFill>
        <p:spPr bwMode="auto">
          <a:xfrm>
            <a:off x="2770753" y="3943922"/>
            <a:ext cx="525462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组合 58"/>
          <p:cNvGrpSpPr/>
          <p:nvPr/>
        </p:nvGrpSpPr>
        <p:grpSpPr>
          <a:xfrm>
            <a:off x="2861240" y="3940747"/>
            <a:ext cx="428625" cy="711200"/>
            <a:chOff x="5950073" y="3175686"/>
            <a:chExt cx="491589" cy="816577"/>
          </a:xfrm>
        </p:grpSpPr>
        <p:sp>
          <p:nvSpPr>
            <p:cNvPr id="43" name="任意多边形 54"/>
            <p:cNvSpPr/>
            <p:nvPr>
              <p:custDataLst>
                <p:tags r:id="rId39"/>
              </p:custDataLst>
            </p:nvPr>
          </p:nvSpPr>
          <p:spPr bwMode="auto">
            <a:xfrm>
              <a:off x="5950073" y="3487106"/>
              <a:ext cx="422127" cy="505157"/>
            </a:xfrm>
            <a:custGeom>
              <a:gdLst>
                <a:gd name="T0" fmla="*/ 6 w 1371249"/>
                <a:gd name="T1" fmla="*/ 0 h 1640967"/>
                <a:gd name="T2" fmla="*/ 8 w 1371249"/>
                <a:gd name="T3" fmla="*/ 1 h 1640967"/>
                <a:gd name="T4" fmla="*/ 8 w 1371249"/>
                <a:gd name="T5" fmla="*/ 2 h 1640967"/>
                <a:gd name="T6" fmla="*/ 9 w 1371249"/>
                <a:gd name="T7" fmla="*/ 3 h 1640967"/>
                <a:gd name="T8" fmla="*/ 10 w 1371249"/>
                <a:gd name="T9" fmla="*/ 5 h 1640967"/>
                <a:gd name="T10" fmla="*/ 10 w 1371249"/>
                <a:gd name="T11" fmla="*/ 6 h 1640967"/>
                <a:gd name="T12" fmla="*/ 10 w 1371249"/>
                <a:gd name="T13" fmla="*/ 8 h 1640967"/>
                <a:gd name="T14" fmla="*/ 10 w 1371249"/>
                <a:gd name="T15" fmla="*/ 10 h 1640967"/>
                <a:gd name="T16" fmla="*/ 8 w 1371249"/>
                <a:gd name="T17" fmla="*/ 12 h 1640967"/>
                <a:gd name="T18" fmla="*/ 6 w 1371249"/>
                <a:gd name="T19" fmla="*/ 12 h 1640967"/>
                <a:gd name="T20" fmla="*/ 4 w 1371249"/>
                <a:gd name="T21" fmla="*/ 13 h 1640967"/>
                <a:gd name="T22" fmla="*/ 2 w 1371249"/>
                <a:gd name="T23" fmla="*/ 12 h 1640967"/>
                <a:gd name="T24" fmla="*/ 1 w 1371249"/>
                <a:gd name="T25" fmla="*/ 10 h 1640967"/>
                <a:gd name="T26" fmla="*/ 0 w 1371249"/>
                <a:gd name="T27" fmla="*/ 8 h 1640967"/>
                <a:gd name="T28" fmla="*/ 0 w 1371249"/>
                <a:gd name="T29" fmla="*/ 6 h 1640967"/>
                <a:gd name="T30" fmla="*/ 2 w 1371249"/>
                <a:gd name="T31" fmla="*/ 3 h 1640967"/>
                <a:gd name="T32" fmla="*/ 3 w 1371249"/>
                <a:gd name="T33" fmla="*/ 3 h 1640967"/>
                <a:gd name="T34" fmla="*/ 3 w 1371249"/>
                <a:gd name="T35" fmla="*/ 2 h 1640967"/>
                <a:gd name="T36" fmla="*/ 4 w 1371249"/>
                <a:gd name="T37" fmla="*/ 1 h 1640967"/>
                <a:gd name="T38" fmla="*/ 5 w 1371249"/>
                <a:gd name="T39" fmla="*/ 0 h 1640967"/>
                <a:gd name="T40" fmla="*/ 7 w 1371249"/>
                <a:gd name="T41" fmla="*/ 0 h 1640967"/>
                <a:gd name="T42" fmla="*/ 6 w 1371249"/>
                <a:gd name="T43" fmla="*/ 0 h 164096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1249"/>
                <a:gd name="T67" fmla="*/ 0 h 1640967"/>
                <a:gd name="T68" fmla="*/ 1371249 w 1371249"/>
                <a:gd name="T69" fmla="*/ 1640967 h 1640967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1249" h="1640967">
                  <a:moveTo>
                    <a:pt x="773574" y="20360"/>
                  </a:moveTo>
                  <a:cubicBezTo>
                    <a:pt x="865860" y="31366"/>
                    <a:pt x="958147" y="42373"/>
                    <a:pt x="1007254" y="81320"/>
                  </a:cubicBezTo>
                  <a:cubicBezTo>
                    <a:pt x="1056361" y="120267"/>
                    <a:pt x="1041121" y="193080"/>
                    <a:pt x="1068214" y="254040"/>
                  </a:cubicBezTo>
                  <a:cubicBezTo>
                    <a:pt x="1095307" y="315000"/>
                    <a:pt x="1139334" y="389507"/>
                    <a:pt x="1169814" y="447080"/>
                  </a:cubicBezTo>
                  <a:cubicBezTo>
                    <a:pt x="1200294" y="504653"/>
                    <a:pt x="1220614" y="536827"/>
                    <a:pt x="1251094" y="599480"/>
                  </a:cubicBezTo>
                  <a:cubicBezTo>
                    <a:pt x="1281574" y="662133"/>
                    <a:pt x="1334067" y="743413"/>
                    <a:pt x="1352694" y="823000"/>
                  </a:cubicBezTo>
                  <a:cubicBezTo>
                    <a:pt x="1371321" y="902587"/>
                    <a:pt x="1378094" y="992333"/>
                    <a:pt x="1362854" y="1077000"/>
                  </a:cubicBezTo>
                  <a:cubicBezTo>
                    <a:pt x="1347614" y="1161667"/>
                    <a:pt x="1318827" y="1251413"/>
                    <a:pt x="1261254" y="1331000"/>
                  </a:cubicBezTo>
                  <a:cubicBezTo>
                    <a:pt x="1203681" y="1410587"/>
                    <a:pt x="1095307" y="1507107"/>
                    <a:pt x="1017414" y="1554520"/>
                  </a:cubicBezTo>
                  <a:cubicBezTo>
                    <a:pt x="939521" y="1601933"/>
                    <a:pt x="876867" y="1601933"/>
                    <a:pt x="793894" y="1615480"/>
                  </a:cubicBezTo>
                  <a:cubicBezTo>
                    <a:pt x="710921" y="1629027"/>
                    <a:pt x="605934" y="1651040"/>
                    <a:pt x="519574" y="1635800"/>
                  </a:cubicBezTo>
                  <a:cubicBezTo>
                    <a:pt x="433214" y="1620560"/>
                    <a:pt x="348547" y="1583307"/>
                    <a:pt x="275734" y="1524040"/>
                  </a:cubicBezTo>
                  <a:cubicBezTo>
                    <a:pt x="202921" y="1464773"/>
                    <a:pt x="128414" y="1363173"/>
                    <a:pt x="82694" y="1280200"/>
                  </a:cubicBezTo>
                  <a:cubicBezTo>
                    <a:pt x="36974" y="1197227"/>
                    <a:pt x="6494" y="1119333"/>
                    <a:pt x="1414" y="1026200"/>
                  </a:cubicBezTo>
                  <a:cubicBezTo>
                    <a:pt x="-3666" y="933067"/>
                    <a:pt x="3107" y="817920"/>
                    <a:pt x="52214" y="721400"/>
                  </a:cubicBezTo>
                  <a:cubicBezTo>
                    <a:pt x="101321" y="624880"/>
                    <a:pt x="235094" y="509733"/>
                    <a:pt x="296054" y="447080"/>
                  </a:cubicBezTo>
                  <a:cubicBezTo>
                    <a:pt x="357014" y="384427"/>
                    <a:pt x="390881" y="386120"/>
                    <a:pt x="417974" y="345480"/>
                  </a:cubicBezTo>
                  <a:cubicBezTo>
                    <a:pt x="445067" y="304840"/>
                    <a:pt x="436601" y="250653"/>
                    <a:pt x="458614" y="203240"/>
                  </a:cubicBezTo>
                  <a:cubicBezTo>
                    <a:pt x="480627" y="155827"/>
                    <a:pt x="517881" y="94867"/>
                    <a:pt x="550054" y="61000"/>
                  </a:cubicBezTo>
                  <a:cubicBezTo>
                    <a:pt x="582227" y="27133"/>
                    <a:pt x="597467" y="1733"/>
                    <a:pt x="651654" y="40"/>
                  </a:cubicBezTo>
                  <a:cubicBezTo>
                    <a:pt x="705841" y="-1653"/>
                    <a:pt x="875174" y="50840"/>
                    <a:pt x="875174" y="50840"/>
                  </a:cubicBezTo>
                  <a:lnTo>
                    <a:pt x="773574" y="2036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44" name="弧形 43"/>
            <p:cNvSpPr/>
            <p:nvPr>
              <p:custDataLst>
                <p:tags r:id="rId40"/>
              </p:custDataLst>
            </p:nvPr>
          </p:nvSpPr>
          <p:spPr bwMode="auto">
            <a:xfrm rot="7133010">
              <a:off x="6055447" y="3199583"/>
              <a:ext cx="410112" cy="362319"/>
            </a:xfrm>
            <a:prstGeom prst="arc">
              <a:avLst>
                <a:gd name="adj1" fmla="val 19432154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45" name="任意多边形 56"/>
            <p:cNvSpPr/>
            <p:nvPr>
              <p:custDataLst>
                <p:tags r:id="rId41"/>
              </p:custDataLst>
            </p:nvPr>
          </p:nvSpPr>
          <p:spPr bwMode="auto">
            <a:xfrm>
              <a:off x="6211839" y="3280950"/>
              <a:ext cx="48495" cy="289287"/>
            </a:xfrm>
            <a:custGeom>
              <a:gdLst>
                <a:gd name="T0" fmla="*/ 11 w 96331"/>
                <a:gd name="T1" fmla="*/ 14 h 574641"/>
                <a:gd name="T2" fmla="*/ 85 w 96331"/>
                <a:gd name="T3" fmla="*/ 25 h 574641"/>
                <a:gd name="T4" fmla="*/ 96 w 96331"/>
                <a:gd name="T5" fmla="*/ 227 h 574641"/>
                <a:gd name="T6" fmla="*/ 21 w 96331"/>
                <a:gd name="T7" fmla="*/ 566 h 574641"/>
                <a:gd name="T8" fmla="*/ 0 w 96331"/>
                <a:gd name="T9" fmla="*/ 556 h 574641"/>
                <a:gd name="T10" fmla="*/ 21 w 96331"/>
                <a:gd name="T11" fmla="*/ 269 h 574641"/>
                <a:gd name="T12" fmla="*/ 53 w 96331"/>
                <a:gd name="T13" fmla="*/ 120 h 574641"/>
                <a:gd name="T14" fmla="*/ 11 w 96331"/>
                <a:gd name="T15" fmla="*/ 14 h 574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331"/>
                <a:gd name="T25" fmla="*/ 0 h 574641"/>
                <a:gd name="T26" fmla="*/ 96331 w 96331"/>
                <a:gd name="T27" fmla="*/ 574641 h 57464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331" h="574641">
                  <a:moveTo>
                    <a:pt x="10160" y="13340"/>
                  </a:moveTo>
                  <a:cubicBezTo>
                    <a:pt x="15240" y="-1900"/>
                    <a:pt x="67733" y="-10367"/>
                    <a:pt x="81280" y="23500"/>
                  </a:cubicBezTo>
                  <a:cubicBezTo>
                    <a:pt x="94827" y="57367"/>
                    <a:pt x="101600" y="130180"/>
                    <a:pt x="91440" y="216540"/>
                  </a:cubicBezTo>
                  <a:cubicBezTo>
                    <a:pt x="81280" y="302900"/>
                    <a:pt x="35560" y="489167"/>
                    <a:pt x="20320" y="541660"/>
                  </a:cubicBezTo>
                  <a:cubicBezTo>
                    <a:pt x="5080" y="594153"/>
                    <a:pt x="0" y="578913"/>
                    <a:pt x="0" y="531500"/>
                  </a:cubicBezTo>
                  <a:cubicBezTo>
                    <a:pt x="0" y="484087"/>
                    <a:pt x="11853" y="326607"/>
                    <a:pt x="20320" y="257180"/>
                  </a:cubicBezTo>
                  <a:cubicBezTo>
                    <a:pt x="28787" y="187753"/>
                    <a:pt x="50800" y="157273"/>
                    <a:pt x="50800" y="114940"/>
                  </a:cubicBezTo>
                  <a:cubicBezTo>
                    <a:pt x="50800" y="72607"/>
                    <a:pt x="5080" y="28580"/>
                    <a:pt x="10160" y="1334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</p:grpSp>
      <p:pic>
        <p:nvPicPr>
          <p:cNvPr id="46" name="Picture 15"/>
          <p:cNvPicPr>
            <a:picLocks noChangeAspect="1" noChangeArrowheads="1"/>
          </p:cNvPicPr>
          <p:nvPr>
            <p:custDataLst>
              <p:tags r:id="rId42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6116" r="8633" b="7652"/>
          <a:stretch>
            <a:fillRect/>
          </a:stretch>
        </p:blipFill>
        <p:spPr bwMode="auto">
          <a:xfrm>
            <a:off x="2770753" y="3392360"/>
            <a:ext cx="525462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组合 58"/>
          <p:cNvGrpSpPr/>
          <p:nvPr/>
        </p:nvGrpSpPr>
        <p:grpSpPr>
          <a:xfrm>
            <a:off x="2861240" y="3389185"/>
            <a:ext cx="428625" cy="711200"/>
            <a:chOff x="5950073" y="3175686"/>
            <a:chExt cx="491589" cy="816577"/>
          </a:xfrm>
        </p:grpSpPr>
        <p:sp>
          <p:nvSpPr>
            <p:cNvPr id="48" name="任意多边形 54"/>
            <p:cNvSpPr/>
            <p:nvPr>
              <p:custDataLst>
                <p:tags r:id="rId43"/>
              </p:custDataLst>
            </p:nvPr>
          </p:nvSpPr>
          <p:spPr bwMode="auto">
            <a:xfrm>
              <a:off x="5950073" y="3487106"/>
              <a:ext cx="422127" cy="505157"/>
            </a:xfrm>
            <a:custGeom>
              <a:gdLst>
                <a:gd name="T0" fmla="*/ 6 w 1371249"/>
                <a:gd name="T1" fmla="*/ 0 h 1640967"/>
                <a:gd name="T2" fmla="*/ 8 w 1371249"/>
                <a:gd name="T3" fmla="*/ 1 h 1640967"/>
                <a:gd name="T4" fmla="*/ 8 w 1371249"/>
                <a:gd name="T5" fmla="*/ 2 h 1640967"/>
                <a:gd name="T6" fmla="*/ 9 w 1371249"/>
                <a:gd name="T7" fmla="*/ 3 h 1640967"/>
                <a:gd name="T8" fmla="*/ 10 w 1371249"/>
                <a:gd name="T9" fmla="*/ 5 h 1640967"/>
                <a:gd name="T10" fmla="*/ 10 w 1371249"/>
                <a:gd name="T11" fmla="*/ 6 h 1640967"/>
                <a:gd name="T12" fmla="*/ 10 w 1371249"/>
                <a:gd name="T13" fmla="*/ 8 h 1640967"/>
                <a:gd name="T14" fmla="*/ 10 w 1371249"/>
                <a:gd name="T15" fmla="*/ 10 h 1640967"/>
                <a:gd name="T16" fmla="*/ 8 w 1371249"/>
                <a:gd name="T17" fmla="*/ 12 h 1640967"/>
                <a:gd name="T18" fmla="*/ 6 w 1371249"/>
                <a:gd name="T19" fmla="*/ 12 h 1640967"/>
                <a:gd name="T20" fmla="*/ 4 w 1371249"/>
                <a:gd name="T21" fmla="*/ 13 h 1640967"/>
                <a:gd name="T22" fmla="*/ 2 w 1371249"/>
                <a:gd name="T23" fmla="*/ 12 h 1640967"/>
                <a:gd name="T24" fmla="*/ 1 w 1371249"/>
                <a:gd name="T25" fmla="*/ 10 h 1640967"/>
                <a:gd name="T26" fmla="*/ 0 w 1371249"/>
                <a:gd name="T27" fmla="*/ 8 h 1640967"/>
                <a:gd name="T28" fmla="*/ 0 w 1371249"/>
                <a:gd name="T29" fmla="*/ 6 h 1640967"/>
                <a:gd name="T30" fmla="*/ 2 w 1371249"/>
                <a:gd name="T31" fmla="*/ 3 h 1640967"/>
                <a:gd name="T32" fmla="*/ 3 w 1371249"/>
                <a:gd name="T33" fmla="*/ 3 h 1640967"/>
                <a:gd name="T34" fmla="*/ 3 w 1371249"/>
                <a:gd name="T35" fmla="*/ 2 h 1640967"/>
                <a:gd name="T36" fmla="*/ 4 w 1371249"/>
                <a:gd name="T37" fmla="*/ 1 h 1640967"/>
                <a:gd name="T38" fmla="*/ 5 w 1371249"/>
                <a:gd name="T39" fmla="*/ 0 h 1640967"/>
                <a:gd name="T40" fmla="*/ 7 w 1371249"/>
                <a:gd name="T41" fmla="*/ 0 h 1640967"/>
                <a:gd name="T42" fmla="*/ 6 w 1371249"/>
                <a:gd name="T43" fmla="*/ 0 h 164096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1249"/>
                <a:gd name="T67" fmla="*/ 0 h 1640967"/>
                <a:gd name="T68" fmla="*/ 1371249 w 1371249"/>
                <a:gd name="T69" fmla="*/ 1640967 h 1640967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1249" h="1640967">
                  <a:moveTo>
                    <a:pt x="773574" y="20360"/>
                  </a:moveTo>
                  <a:cubicBezTo>
                    <a:pt x="865860" y="31366"/>
                    <a:pt x="958147" y="42373"/>
                    <a:pt x="1007254" y="81320"/>
                  </a:cubicBezTo>
                  <a:cubicBezTo>
                    <a:pt x="1056361" y="120267"/>
                    <a:pt x="1041121" y="193080"/>
                    <a:pt x="1068214" y="254040"/>
                  </a:cubicBezTo>
                  <a:cubicBezTo>
                    <a:pt x="1095307" y="315000"/>
                    <a:pt x="1139334" y="389507"/>
                    <a:pt x="1169814" y="447080"/>
                  </a:cubicBezTo>
                  <a:cubicBezTo>
                    <a:pt x="1200294" y="504653"/>
                    <a:pt x="1220614" y="536827"/>
                    <a:pt x="1251094" y="599480"/>
                  </a:cubicBezTo>
                  <a:cubicBezTo>
                    <a:pt x="1281574" y="662133"/>
                    <a:pt x="1334067" y="743413"/>
                    <a:pt x="1352694" y="823000"/>
                  </a:cubicBezTo>
                  <a:cubicBezTo>
                    <a:pt x="1371321" y="902587"/>
                    <a:pt x="1378094" y="992333"/>
                    <a:pt x="1362854" y="1077000"/>
                  </a:cubicBezTo>
                  <a:cubicBezTo>
                    <a:pt x="1347614" y="1161667"/>
                    <a:pt x="1318827" y="1251413"/>
                    <a:pt x="1261254" y="1331000"/>
                  </a:cubicBezTo>
                  <a:cubicBezTo>
                    <a:pt x="1203681" y="1410587"/>
                    <a:pt x="1095307" y="1507107"/>
                    <a:pt x="1017414" y="1554520"/>
                  </a:cubicBezTo>
                  <a:cubicBezTo>
                    <a:pt x="939521" y="1601933"/>
                    <a:pt x="876867" y="1601933"/>
                    <a:pt x="793894" y="1615480"/>
                  </a:cubicBezTo>
                  <a:cubicBezTo>
                    <a:pt x="710921" y="1629027"/>
                    <a:pt x="605934" y="1651040"/>
                    <a:pt x="519574" y="1635800"/>
                  </a:cubicBezTo>
                  <a:cubicBezTo>
                    <a:pt x="433214" y="1620560"/>
                    <a:pt x="348547" y="1583307"/>
                    <a:pt x="275734" y="1524040"/>
                  </a:cubicBezTo>
                  <a:cubicBezTo>
                    <a:pt x="202921" y="1464773"/>
                    <a:pt x="128414" y="1363173"/>
                    <a:pt x="82694" y="1280200"/>
                  </a:cubicBezTo>
                  <a:cubicBezTo>
                    <a:pt x="36974" y="1197227"/>
                    <a:pt x="6494" y="1119333"/>
                    <a:pt x="1414" y="1026200"/>
                  </a:cubicBezTo>
                  <a:cubicBezTo>
                    <a:pt x="-3666" y="933067"/>
                    <a:pt x="3107" y="817920"/>
                    <a:pt x="52214" y="721400"/>
                  </a:cubicBezTo>
                  <a:cubicBezTo>
                    <a:pt x="101321" y="624880"/>
                    <a:pt x="235094" y="509733"/>
                    <a:pt x="296054" y="447080"/>
                  </a:cubicBezTo>
                  <a:cubicBezTo>
                    <a:pt x="357014" y="384427"/>
                    <a:pt x="390881" y="386120"/>
                    <a:pt x="417974" y="345480"/>
                  </a:cubicBezTo>
                  <a:cubicBezTo>
                    <a:pt x="445067" y="304840"/>
                    <a:pt x="436601" y="250653"/>
                    <a:pt x="458614" y="203240"/>
                  </a:cubicBezTo>
                  <a:cubicBezTo>
                    <a:pt x="480627" y="155827"/>
                    <a:pt x="517881" y="94867"/>
                    <a:pt x="550054" y="61000"/>
                  </a:cubicBezTo>
                  <a:cubicBezTo>
                    <a:pt x="582227" y="27133"/>
                    <a:pt x="597467" y="1733"/>
                    <a:pt x="651654" y="40"/>
                  </a:cubicBezTo>
                  <a:cubicBezTo>
                    <a:pt x="705841" y="-1653"/>
                    <a:pt x="875174" y="50840"/>
                    <a:pt x="875174" y="50840"/>
                  </a:cubicBezTo>
                  <a:lnTo>
                    <a:pt x="773574" y="2036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49" name="弧形 48"/>
            <p:cNvSpPr/>
            <p:nvPr>
              <p:custDataLst>
                <p:tags r:id="rId44"/>
              </p:custDataLst>
            </p:nvPr>
          </p:nvSpPr>
          <p:spPr bwMode="auto">
            <a:xfrm rot="7133010">
              <a:off x="6055447" y="3199583"/>
              <a:ext cx="410111" cy="362319"/>
            </a:xfrm>
            <a:prstGeom prst="arc">
              <a:avLst>
                <a:gd name="adj1" fmla="val 19432154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50" name="任意多边形 56"/>
            <p:cNvSpPr/>
            <p:nvPr>
              <p:custDataLst>
                <p:tags r:id="rId45"/>
              </p:custDataLst>
            </p:nvPr>
          </p:nvSpPr>
          <p:spPr bwMode="auto">
            <a:xfrm>
              <a:off x="6211839" y="3280950"/>
              <a:ext cx="48495" cy="289287"/>
            </a:xfrm>
            <a:custGeom>
              <a:gdLst>
                <a:gd name="T0" fmla="*/ 11 w 96331"/>
                <a:gd name="T1" fmla="*/ 14 h 574641"/>
                <a:gd name="T2" fmla="*/ 85 w 96331"/>
                <a:gd name="T3" fmla="*/ 25 h 574641"/>
                <a:gd name="T4" fmla="*/ 96 w 96331"/>
                <a:gd name="T5" fmla="*/ 227 h 574641"/>
                <a:gd name="T6" fmla="*/ 21 w 96331"/>
                <a:gd name="T7" fmla="*/ 566 h 574641"/>
                <a:gd name="T8" fmla="*/ 0 w 96331"/>
                <a:gd name="T9" fmla="*/ 556 h 574641"/>
                <a:gd name="T10" fmla="*/ 21 w 96331"/>
                <a:gd name="T11" fmla="*/ 269 h 574641"/>
                <a:gd name="T12" fmla="*/ 53 w 96331"/>
                <a:gd name="T13" fmla="*/ 120 h 574641"/>
                <a:gd name="T14" fmla="*/ 11 w 96331"/>
                <a:gd name="T15" fmla="*/ 14 h 574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331"/>
                <a:gd name="T25" fmla="*/ 0 h 574641"/>
                <a:gd name="T26" fmla="*/ 96331 w 96331"/>
                <a:gd name="T27" fmla="*/ 574641 h 57464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331" h="574641">
                  <a:moveTo>
                    <a:pt x="10160" y="13340"/>
                  </a:moveTo>
                  <a:cubicBezTo>
                    <a:pt x="15240" y="-1900"/>
                    <a:pt x="67733" y="-10367"/>
                    <a:pt x="81280" y="23500"/>
                  </a:cubicBezTo>
                  <a:cubicBezTo>
                    <a:pt x="94827" y="57367"/>
                    <a:pt x="101600" y="130180"/>
                    <a:pt x="91440" y="216540"/>
                  </a:cubicBezTo>
                  <a:cubicBezTo>
                    <a:pt x="81280" y="302900"/>
                    <a:pt x="35560" y="489167"/>
                    <a:pt x="20320" y="541660"/>
                  </a:cubicBezTo>
                  <a:cubicBezTo>
                    <a:pt x="5080" y="594153"/>
                    <a:pt x="0" y="578913"/>
                    <a:pt x="0" y="531500"/>
                  </a:cubicBezTo>
                  <a:cubicBezTo>
                    <a:pt x="0" y="484087"/>
                    <a:pt x="11853" y="326607"/>
                    <a:pt x="20320" y="257180"/>
                  </a:cubicBezTo>
                  <a:cubicBezTo>
                    <a:pt x="28787" y="187753"/>
                    <a:pt x="50800" y="157273"/>
                    <a:pt x="50800" y="114940"/>
                  </a:cubicBezTo>
                  <a:cubicBezTo>
                    <a:pt x="50800" y="72607"/>
                    <a:pt x="5080" y="28580"/>
                    <a:pt x="10160" y="1334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</p:grpSp>
      <p:pic>
        <p:nvPicPr>
          <p:cNvPr id="51" name="Picture 15"/>
          <p:cNvPicPr>
            <a:picLocks noChangeAspect="1" noChangeArrowheads="1"/>
          </p:cNvPicPr>
          <p:nvPr>
            <p:custDataLst>
              <p:tags r:id="rId46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6116" r="8633" b="7652"/>
          <a:stretch>
            <a:fillRect/>
          </a:stretch>
        </p:blipFill>
        <p:spPr bwMode="auto">
          <a:xfrm>
            <a:off x="2777103" y="2833823"/>
            <a:ext cx="525462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" name="组合 58"/>
          <p:cNvGrpSpPr/>
          <p:nvPr/>
        </p:nvGrpSpPr>
        <p:grpSpPr>
          <a:xfrm>
            <a:off x="2861240" y="2825885"/>
            <a:ext cx="428625" cy="711200"/>
            <a:chOff x="5950073" y="3175686"/>
            <a:chExt cx="491589" cy="816577"/>
          </a:xfrm>
        </p:grpSpPr>
        <p:sp>
          <p:nvSpPr>
            <p:cNvPr id="53" name="任意多边形 54"/>
            <p:cNvSpPr/>
            <p:nvPr>
              <p:custDataLst>
                <p:tags r:id="rId47"/>
              </p:custDataLst>
            </p:nvPr>
          </p:nvSpPr>
          <p:spPr bwMode="auto">
            <a:xfrm>
              <a:off x="5950073" y="3487106"/>
              <a:ext cx="422127" cy="505157"/>
            </a:xfrm>
            <a:custGeom>
              <a:gdLst>
                <a:gd name="T0" fmla="*/ 6 w 1371249"/>
                <a:gd name="T1" fmla="*/ 0 h 1640967"/>
                <a:gd name="T2" fmla="*/ 8 w 1371249"/>
                <a:gd name="T3" fmla="*/ 1 h 1640967"/>
                <a:gd name="T4" fmla="*/ 8 w 1371249"/>
                <a:gd name="T5" fmla="*/ 2 h 1640967"/>
                <a:gd name="T6" fmla="*/ 9 w 1371249"/>
                <a:gd name="T7" fmla="*/ 3 h 1640967"/>
                <a:gd name="T8" fmla="*/ 10 w 1371249"/>
                <a:gd name="T9" fmla="*/ 5 h 1640967"/>
                <a:gd name="T10" fmla="*/ 10 w 1371249"/>
                <a:gd name="T11" fmla="*/ 6 h 1640967"/>
                <a:gd name="T12" fmla="*/ 10 w 1371249"/>
                <a:gd name="T13" fmla="*/ 8 h 1640967"/>
                <a:gd name="T14" fmla="*/ 10 w 1371249"/>
                <a:gd name="T15" fmla="*/ 10 h 1640967"/>
                <a:gd name="T16" fmla="*/ 8 w 1371249"/>
                <a:gd name="T17" fmla="*/ 12 h 1640967"/>
                <a:gd name="T18" fmla="*/ 6 w 1371249"/>
                <a:gd name="T19" fmla="*/ 12 h 1640967"/>
                <a:gd name="T20" fmla="*/ 4 w 1371249"/>
                <a:gd name="T21" fmla="*/ 13 h 1640967"/>
                <a:gd name="T22" fmla="*/ 2 w 1371249"/>
                <a:gd name="T23" fmla="*/ 12 h 1640967"/>
                <a:gd name="T24" fmla="*/ 1 w 1371249"/>
                <a:gd name="T25" fmla="*/ 10 h 1640967"/>
                <a:gd name="T26" fmla="*/ 0 w 1371249"/>
                <a:gd name="T27" fmla="*/ 8 h 1640967"/>
                <a:gd name="T28" fmla="*/ 0 w 1371249"/>
                <a:gd name="T29" fmla="*/ 6 h 1640967"/>
                <a:gd name="T30" fmla="*/ 2 w 1371249"/>
                <a:gd name="T31" fmla="*/ 3 h 1640967"/>
                <a:gd name="T32" fmla="*/ 3 w 1371249"/>
                <a:gd name="T33" fmla="*/ 3 h 1640967"/>
                <a:gd name="T34" fmla="*/ 3 w 1371249"/>
                <a:gd name="T35" fmla="*/ 2 h 1640967"/>
                <a:gd name="T36" fmla="*/ 4 w 1371249"/>
                <a:gd name="T37" fmla="*/ 1 h 1640967"/>
                <a:gd name="T38" fmla="*/ 5 w 1371249"/>
                <a:gd name="T39" fmla="*/ 0 h 1640967"/>
                <a:gd name="T40" fmla="*/ 7 w 1371249"/>
                <a:gd name="T41" fmla="*/ 0 h 1640967"/>
                <a:gd name="T42" fmla="*/ 6 w 1371249"/>
                <a:gd name="T43" fmla="*/ 0 h 164096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1249"/>
                <a:gd name="T67" fmla="*/ 0 h 1640967"/>
                <a:gd name="T68" fmla="*/ 1371249 w 1371249"/>
                <a:gd name="T69" fmla="*/ 1640967 h 1640967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1249" h="1640967">
                  <a:moveTo>
                    <a:pt x="773574" y="20360"/>
                  </a:moveTo>
                  <a:cubicBezTo>
                    <a:pt x="865860" y="31366"/>
                    <a:pt x="958147" y="42373"/>
                    <a:pt x="1007254" y="81320"/>
                  </a:cubicBezTo>
                  <a:cubicBezTo>
                    <a:pt x="1056361" y="120267"/>
                    <a:pt x="1041121" y="193080"/>
                    <a:pt x="1068214" y="254040"/>
                  </a:cubicBezTo>
                  <a:cubicBezTo>
                    <a:pt x="1095307" y="315000"/>
                    <a:pt x="1139334" y="389507"/>
                    <a:pt x="1169814" y="447080"/>
                  </a:cubicBezTo>
                  <a:cubicBezTo>
                    <a:pt x="1200294" y="504653"/>
                    <a:pt x="1220614" y="536827"/>
                    <a:pt x="1251094" y="599480"/>
                  </a:cubicBezTo>
                  <a:cubicBezTo>
                    <a:pt x="1281574" y="662133"/>
                    <a:pt x="1334067" y="743413"/>
                    <a:pt x="1352694" y="823000"/>
                  </a:cubicBezTo>
                  <a:cubicBezTo>
                    <a:pt x="1371321" y="902587"/>
                    <a:pt x="1378094" y="992333"/>
                    <a:pt x="1362854" y="1077000"/>
                  </a:cubicBezTo>
                  <a:cubicBezTo>
                    <a:pt x="1347614" y="1161667"/>
                    <a:pt x="1318827" y="1251413"/>
                    <a:pt x="1261254" y="1331000"/>
                  </a:cubicBezTo>
                  <a:cubicBezTo>
                    <a:pt x="1203681" y="1410587"/>
                    <a:pt x="1095307" y="1507107"/>
                    <a:pt x="1017414" y="1554520"/>
                  </a:cubicBezTo>
                  <a:cubicBezTo>
                    <a:pt x="939521" y="1601933"/>
                    <a:pt x="876867" y="1601933"/>
                    <a:pt x="793894" y="1615480"/>
                  </a:cubicBezTo>
                  <a:cubicBezTo>
                    <a:pt x="710921" y="1629027"/>
                    <a:pt x="605934" y="1651040"/>
                    <a:pt x="519574" y="1635800"/>
                  </a:cubicBezTo>
                  <a:cubicBezTo>
                    <a:pt x="433214" y="1620560"/>
                    <a:pt x="348547" y="1583307"/>
                    <a:pt x="275734" y="1524040"/>
                  </a:cubicBezTo>
                  <a:cubicBezTo>
                    <a:pt x="202921" y="1464773"/>
                    <a:pt x="128414" y="1363173"/>
                    <a:pt x="82694" y="1280200"/>
                  </a:cubicBezTo>
                  <a:cubicBezTo>
                    <a:pt x="36974" y="1197227"/>
                    <a:pt x="6494" y="1119333"/>
                    <a:pt x="1414" y="1026200"/>
                  </a:cubicBezTo>
                  <a:cubicBezTo>
                    <a:pt x="-3666" y="933067"/>
                    <a:pt x="3107" y="817920"/>
                    <a:pt x="52214" y="721400"/>
                  </a:cubicBezTo>
                  <a:cubicBezTo>
                    <a:pt x="101321" y="624880"/>
                    <a:pt x="235094" y="509733"/>
                    <a:pt x="296054" y="447080"/>
                  </a:cubicBezTo>
                  <a:cubicBezTo>
                    <a:pt x="357014" y="384427"/>
                    <a:pt x="390881" y="386120"/>
                    <a:pt x="417974" y="345480"/>
                  </a:cubicBezTo>
                  <a:cubicBezTo>
                    <a:pt x="445067" y="304840"/>
                    <a:pt x="436601" y="250653"/>
                    <a:pt x="458614" y="203240"/>
                  </a:cubicBezTo>
                  <a:cubicBezTo>
                    <a:pt x="480627" y="155827"/>
                    <a:pt x="517881" y="94867"/>
                    <a:pt x="550054" y="61000"/>
                  </a:cubicBezTo>
                  <a:cubicBezTo>
                    <a:pt x="582227" y="27133"/>
                    <a:pt x="597467" y="1733"/>
                    <a:pt x="651654" y="40"/>
                  </a:cubicBezTo>
                  <a:cubicBezTo>
                    <a:pt x="705841" y="-1653"/>
                    <a:pt x="875174" y="50840"/>
                    <a:pt x="875174" y="50840"/>
                  </a:cubicBezTo>
                  <a:lnTo>
                    <a:pt x="773574" y="2036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54" name="弧形 53"/>
            <p:cNvSpPr/>
            <p:nvPr>
              <p:custDataLst>
                <p:tags r:id="rId48"/>
              </p:custDataLst>
            </p:nvPr>
          </p:nvSpPr>
          <p:spPr bwMode="auto">
            <a:xfrm rot="7133010">
              <a:off x="6055447" y="3199583"/>
              <a:ext cx="410112" cy="362319"/>
            </a:xfrm>
            <a:prstGeom prst="arc">
              <a:avLst>
                <a:gd name="adj1" fmla="val 19432154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55" name="任意多边形 56"/>
            <p:cNvSpPr/>
            <p:nvPr>
              <p:custDataLst>
                <p:tags r:id="rId49"/>
              </p:custDataLst>
            </p:nvPr>
          </p:nvSpPr>
          <p:spPr bwMode="auto">
            <a:xfrm>
              <a:off x="6211839" y="3280950"/>
              <a:ext cx="48495" cy="289287"/>
            </a:xfrm>
            <a:custGeom>
              <a:gdLst>
                <a:gd name="T0" fmla="*/ 11 w 96331"/>
                <a:gd name="T1" fmla="*/ 14 h 574641"/>
                <a:gd name="T2" fmla="*/ 85 w 96331"/>
                <a:gd name="T3" fmla="*/ 25 h 574641"/>
                <a:gd name="T4" fmla="*/ 96 w 96331"/>
                <a:gd name="T5" fmla="*/ 227 h 574641"/>
                <a:gd name="T6" fmla="*/ 21 w 96331"/>
                <a:gd name="T7" fmla="*/ 566 h 574641"/>
                <a:gd name="T8" fmla="*/ 0 w 96331"/>
                <a:gd name="T9" fmla="*/ 556 h 574641"/>
                <a:gd name="T10" fmla="*/ 21 w 96331"/>
                <a:gd name="T11" fmla="*/ 269 h 574641"/>
                <a:gd name="T12" fmla="*/ 53 w 96331"/>
                <a:gd name="T13" fmla="*/ 120 h 574641"/>
                <a:gd name="T14" fmla="*/ 11 w 96331"/>
                <a:gd name="T15" fmla="*/ 14 h 574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331"/>
                <a:gd name="T25" fmla="*/ 0 h 574641"/>
                <a:gd name="T26" fmla="*/ 96331 w 96331"/>
                <a:gd name="T27" fmla="*/ 574641 h 57464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331" h="574641">
                  <a:moveTo>
                    <a:pt x="10160" y="13340"/>
                  </a:moveTo>
                  <a:cubicBezTo>
                    <a:pt x="15240" y="-1900"/>
                    <a:pt x="67733" y="-10367"/>
                    <a:pt x="81280" y="23500"/>
                  </a:cubicBezTo>
                  <a:cubicBezTo>
                    <a:pt x="94827" y="57367"/>
                    <a:pt x="101600" y="130180"/>
                    <a:pt x="91440" y="216540"/>
                  </a:cubicBezTo>
                  <a:cubicBezTo>
                    <a:pt x="81280" y="302900"/>
                    <a:pt x="35560" y="489167"/>
                    <a:pt x="20320" y="541660"/>
                  </a:cubicBezTo>
                  <a:cubicBezTo>
                    <a:pt x="5080" y="594153"/>
                    <a:pt x="0" y="578913"/>
                    <a:pt x="0" y="531500"/>
                  </a:cubicBezTo>
                  <a:cubicBezTo>
                    <a:pt x="0" y="484087"/>
                    <a:pt x="11853" y="326607"/>
                    <a:pt x="20320" y="257180"/>
                  </a:cubicBezTo>
                  <a:cubicBezTo>
                    <a:pt x="28787" y="187753"/>
                    <a:pt x="50800" y="157273"/>
                    <a:pt x="50800" y="114940"/>
                  </a:cubicBezTo>
                  <a:cubicBezTo>
                    <a:pt x="50800" y="72607"/>
                    <a:pt x="5080" y="28580"/>
                    <a:pt x="10160" y="1334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</p:grpSp>
      <p:grpSp>
        <p:nvGrpSpPr>
          <p:cNvPr id="56" name="组合 23"/>
          <p:cNvGrpSpPr/>
          <p:nvPr/>
        </p:nvGrpSpPr>
        <p:grpSpPr>
          <a:xfrm>
            <a:off x="4099490" y="4694245"/>
            <a:ext cx="431800" cy="517525"/>
            <a:chOff x="5979431" y="4341257"/>
            <a:chExt cx="518975" cy="620406"/>
          </a:xfrm>
        </p:grpSpPr>
        <p:sp>
          <p:nvSpPr>
            <p:cNvPr id="57" name="椭圆 19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5979431" y="4442688"/>
              <a:ext cx="518975" cy="51897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spcBef>
                  <a:spcPct val="20000"/>
                </a:spcBef>
                <a:buChar char="•"/>
                <a:defRPr sz="28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har char="–"/>
                <a:defRPr sz="24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har char="•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har char="–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9933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58" name="弧形 57"/>
            <p:cNvSpPr/>
            <p:nvPr>
              <p:custDataLst>
                <p:tags r:id="rId51"/>
              </p:custDataLst>
            </p:nvPr>
          </p:nvSpPr>
          <p:spPr bwMode="auto">
            <a:xfrm rot="9381356">
              <a:off x="6154967" y="4341257"/>
              <a:ext cx="316727" cy="203631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59" name="弧形 58"/>
            <p:cNvSpPr/>
            <p:nvPr>
              <p:custDataLst>
                <p:tags r:id="rId52"/>
              </p:custDataLst>
            </p:nvPr>
          </p:nvSpPr>
          <p:spPr bwMode="auto">
            <a:xfrm>
              <a:off x="6166415" y="4383125"/>
              <a:ext cx="72504" cy="314010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pic>
        <p:nvPicPr>
          <p:cNvPr id="60" name="Picture 24"/>
          <p:cNvPicPr>
            <a:picLocks noChangeAspect="1" noChangeArrowheads="1"/>
          </p:cNvPicPr>
          <p:nvPr>
            <p:custDataLst>
              <p:tags r:id="rId5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5203" y="4710120"/>
            <a:ext cx="5191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" name="组合 23"/>
          <p:cNvGrpSpPr/>
          <p:nvPr/>
        </p:nvGrpSpPr>
        <p:grpSpPr>
          <a:xfrm>
            <a:off x="4169340" y="4147122"/>
            <a:ext cx="431800" cy="517525"/>
            <a:chOff x="5979431" y="4341257"/>
            <a:chExt cx="518975" cy="620406"/>
          </a:xfrm>
        </p:grpSpPr>
        <p:sp>
          <p:nvSpPr>
            <p:cNvPr id="62" name="椭圆 19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5979431" y="4442688"/>
              <a:ext cx="518975" cy="51897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spcBef>
                  <a:spcPct val="20000"/>
                </a:spcBef>
                <a:buChar char="•"/>
                <a:defRPr sz="28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har char="–"/>
                <a:defRPr sz="24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har char="•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har char="–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9933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63" name="弧形 62"/>
            <p:cNvSpPr/>
            <p:nvPr>
              <p:custDataLst>
                <p:tags r:id="rId55"/>
              </p:custDataLst>
            </p:nvPr>
          </p:nvSpPr>
          <p:spPr bwMode="auto">
            <a:xfrm rot="9381356">
              <a:off x="6154967" y="4341257"/>
              <a:ext cx="316727" cy="203631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64" name="弧形 63"/>
            <p:cNvSpPr/>
            <p:nvPr>
              <p:custDataLst>
                <p:tags r:id="rId56"/>
              </p:custDataLst>
            </p:nvPr>
          </p:nvSpPr>
          <p:spPr bwMode="auto">
            <a:xfrm>
              <a:off x="6166415" y="4383125"/>
              <a:ext cx="72504" cy="314010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pic>
        <p:nvPicPr>
          <p:cNvPr id="65" name="Picture 24"/>
          <p:cNvPicPr>
            <a:picLocks noChangeAspect="1" noChangeArrowheads="1"/>
          </p:cNvPicPr>
          <p:nvPr>
            <p:custDataLst>
              <p:tags r:id="rId57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0603" y="4159822"/>
            <a:ext cx="5191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" name="组合 23"/>
          <p:cNvGrpSpPr/>
          <p:nvPr/>
        </p:nvGrpSpPr>
        <p:grpSpPr>
          <a:xfrm>
            <a:off x="4085203" y="3552697"/>
            <a:ext cx="431800" cy="517525"/>
            <a:chOff x="5979431" y="4341257"/>
            <a:chExt cx="518975" cy="620406"/>
          </a:xfrm>
        </p:grpSpPr>
        <p:sp>
          <p:nvSpPr>
            <p:cNvPr id="67" name="椭圆 19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5979431" y="4442688"/>
              <a:ext cx="518975" cy="51897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spcBef>
                  <a:spcPct val="20000"/>
                </a:spcBef>
                <a:buChar char="•"/>
                <a:defRPr sz="28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har char="–"/>
                <a:defRPr sz="24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har char="•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har char="–"/>
                <a:defRPr sz="20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kern="1200">
                  <a:solidFill>
                    <a:srgbClr val="1C1C1C"/>
                  </a:solidFill>
                  <a:latin typeface="Arial" pitchFamily="34" charset="0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9933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68" name="弧形 67"/>
            <p:cNvSpPr/>
            <p:nvPr>
              <p:custDataLst>
                <p:tags r:id="rId59"/>
              </p:custDataLst>
            </p:nvPr>
          </p:nvSpPr>
          <p:spPr bwMode="auto">
            <a:xfrm rot="9381356">
              <a:off x="6154967" y="4341257"/>
              <a:ext cx="316727" cy="203631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69" name="弧形 68"/>
            <p:cNvSpPr/>
            <p:nvPr>
              <p:custDataLst>
                <p:tags r:id="rId60"/>
              </p:custDataLst>
            </p:nvPr>
          </p:nvSpPr>
          <p:spPr bwMode="auto">
            <a:xfrm>
              <a:off x="6166415" y="4383125"/>
              <a:ext cx="72504" cy="314010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pic>
        <p:nvPicPr>
          <p:cNvPr id="70" name="Picture 24"/>
          <p:cNvPicPr>
            <a:picLocks noChangeAspect="1" noChangeArrowheads="1"/>
          </p:cNvPicPr>
          <p:nvPr>
            <p:custDataLst>
              <p:tags r:id="rId6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4565" y="3552697"/>
            <a:ext cx="5191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" name="组合 58"/>
          <p:cNvGrpSpPr/>
          <p:nvPr/>
        </p:nvGrpSpPr>
        <p:grpSpPr>
          <a:xfrm>
            <a:off x="2861240" y="2341140"/>
            <a:ext cx="428625" cy="711200"/>
            <a:chOff x="5950073" y="3175686"/>
            <a:chExt cx="491589" cy="816577"/>
          </a:xfrm>
        </p:grpSpPr>
        <p:sp>
          <p:nvSpPr>
            <p:cNvPr id="72" name="任意多边形 54"/>
            <p:cNvSpPr/>
            <p:nvPr>
              <p:custDataLst>
                <p:tags r:id="rId62"/>
              </p:custDataLst>
            </p:nvPr>
          </p:nvSpPr>
          <p:spPr bwMode="auto">
            <a:xfrm>
              <a:off x="5950073" y="3487106"/>
              <a:ext cx="422127" cy="505157"/>
            </a:xfrm>
            <a:custGeom>
              <a:gdLst>
                <a:gd name="T0" fmla="*/ 6 w 1371249"/>
                <a:gd name="T1" fmla="*/ 0 h 1640967"/>
                <a:gd name="T2" fmla="*/ 8 w 1371249"/>
                <a:gd name="T3" fmla="*/ 1 h 1640967"/>
                <a:gd name="T4" fmla="*/ 8 w 1371249"/>
                <a:gd name="T5" fmla="*/ 2 h 1640967"/>
                <a:gd name="T6" fmla="*/ 9 w 1371249"/>
                <a:gd name="T7" fmla="*/ 3 h 1640967"/>
                <a:gd name="T8" fmla="*/ 10 w 1371249"/>
                <a:gd name="T9" fmla="*/ 5 h 1640967"/>
                <a:gd name="T10" fmla="*/ 10 w 1371249"/>
                <a:gd name="T11" fmla="*/ 6 h 1640967"/>
                <a:gd name="T12" fmla="*/ 10 w 1371249"/>
                <a:gd name="T13" fmla="*/ 8 h 1640967"/>
                <a:gd name="T14" fmla="*/ 10 w 1371249"/>
                <a:gd name="T15" fmla="*/ 10 h 1640967"/>
                <a:gd name="T16" fmla="*/ 8 w 1371249"/>
                <a:gd name="T17" fmla="*/ 12 h 1640967"/>
                <a:gd name="T18" fmla="*/ 6 w 1371249"/>
                <a:gd name="T19" fmla="*/ 12 h 1640967"/>
                <a:gd name="T20" fmla="*/ 4 w 1371249"/>
                <a:gd name="T21" fmla="*/ 13 h 1640967"/>
                <a:gd name="T22" fmla="*/ 2 w 1371249"/>
                <a:gd name="T23" fmla="*/ 12 h 1640967"/>
                <a:gd name="T24" fmla="*/ 1 w 1371249"/>
                <a:gd name="T25" fmla="*/ 10 h 1640967"/>
                <a:gd name="T26" fmla="*/ 0 w 1371249"/>
                <a:gd name="T27" fmla="*/ 8 h 1640967"/>
                <a:gd name="T28" fmla="*/ 0 w 1371249"/>
                <a:gd name="T29" fmla="*/ 6 h 1640967"/>
                <a:gd name="T30" fmla="*/ 2 w 1371249"/>
                <a:gd name="T31" fmla="*/ 3 h 1640967"/>
                <a:gd name="T32" fmla="*/ 3 w 1371249"/>
                <a:gd name="T33" fmla="*/ 3 h 1640967"/>
                <a:gd name="T34" fmla="*/ 3 w 1371249"/>
                <a:gd name="T35" fmla="*/ 2 h 1640967"/>
                <a:gd name="T36" fmla="*/ 4 w 1371249"/>
                <a:gd name="T37" fmla="*/ 1 h 1640967"/>
                <a:gd name="T38" fmla="*/ 5 w 1371249"/>
                <a:gd name="T39" fmla="*/ 0 h 1640967"/>
                <a:gd name="T40" fmla="*/ 7 w 1371249"/>
                <a:gd name="T41" fmla="*/ 0 h 1640967"/>
                <a:gd name="T42" fmla="*/ 6 w 1371249"/>
                <a:gd name="T43" fmla="*/ 0 h 164096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1249"/>
                <a:gd name="T67" fmla="*/ 0 h 1640967"/>
                <a:gd name="T68" fmla="*/ 1371249 w 1371249"/>
                <a:gd name="T69" fmla="*/ 1640967 h 1640967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1249" h="1640967">
                  <a:moveTo>
                    <a:pt x="773574" y="20360"/>
                  </a:moveTo>
                  <a:cubicBezTo>
                    <a:pt x="865860" y="31366"/>
                    <a:pt x="958147" y="42373"/>
                    <a:pt x="1007254" y="81320"/>
                  </a:cubicBezTo>
                  <a:cubicBezTo>
                    <a:pt x="1056361" y="120267"/>
                    <a:pt x="1041121" y="193080"/>
                    <a:pt x="1068214" y="254040"/>
                  </a:cubicBezTo>
                  <a:cubicBezTo>
                    <a:pt x="1095307" y="315000"/>
                    <a:pt x="1139334" y="389507"/>
                    <a:pt x="1169814" y="447080"/>
                  </a:cubicBezTo>
                  <a:cubicBezTo>
                    <a:pt x="1200294" y="504653"/>
                    <a:pt x="1220614" y="536827"/>
                    <a:pt x="1251094" y="599480"/>
                  </a:cubicBezTo>
                  <a:cubicBezTo>
                    <a:pt x="1281574" y="662133"/>
                    <a:pt x="1334067" y="743413"/>
                    <a:pt x="1352694" y="823000"/>
                  </a:cubicBezTo>
                  <a:cubicBezTo>
                    <a:pt x="1371321" y="902587"/>
                    <a:pt x="1378094" y="992333"/>
                    <a:pt x="1362854" y="1077000"/>
                  </a:cubicBezTo>
                  <a:cubicBezTo>
                    <a:pt x="1347614" y="1161667"/>
                    <a:pt x="1318827" y="1251413"/>
                    <a:pt x="1261254" y="1331000"/>
                  </a:cubicBezTo>
                  <a:cubicBezTo>
                    <a:pt x="1203681" y="1410587"/>
                    <a:pt x="1095307" y="1507107"/>
                    <a:pt x="1017414" y="1554520"/>
                  </a:cubicBezTo>
                  <a:cubicBezTo>
                    <a:pt x="939521" y="1601933"/>
                    <a:pt x="876867" y="1601933"/>
                    <a:pt x="793894" y="1615480"/>
                  </a:cubicBezTo>
                  <a:cubicBezTo>
                    <a:pt x="710921" y="1629027"/>
                    <a:pt x="605934" y="1651040"/>
                    <a:pt x="519574" y="1635800"/>
                  </a:cubicBezTo>
                  <a:cubicBezTo>
                    <a:pt x="433214" y="1620560"/>
                    <a:pt x="348547" y="1583307"/>
                    <a:pt x="275734" y="1524040"/>
                  </a:cubicBezTo>
                  <a:cubicBezTo>
                    <a:pt x="202921" y="1464773"/>
                    <a:pt x="128414" y="1363173"/>
                    <a:pt x="82694" y="1280200"/>
                  </a:cubicBezTo>
                  <a:cubicBezTo>
                    <a:pt x="36974" y="1197227"/>
                    <a:pt x="6494" y="1119333"/>
                    <a:pt x="1414" y="1026200"/>
                  </a:cubicBezTo>
                  <a:cubicBezTo>
                    <a:pt x="-3666" y="933067"/>
                    <a:pt x="3107" y="817920"/>
                    <a:pt x="52214" y="721400"/>
                  </a:cubicBezTo>
                  <a:cubicBezTo>
                    <a:pt x="101321" y="624880"/>
                    <a:pt x="235094" y="509733"/>
                    <a:pt x="296054" y="447080"/>
                  </a:cubicBezTo>
                  <a:cubicBezTo>
                    <a:pt x="357014" y="384427"/>
                    <a:pt x="390881" y="386120"/>
                    <a:pt x="417974" y="345480"/>
                  </a:cubicBezTo>
                  <a:cubicBezTo>
                    <a:pt x="445067" y="304840"/>
                    <a:pt x="436601" y="250653"/>
                    <a:pt x="458614" y="203240"/>
                  </a:cubicBezTo>
                  <a:cubicBezTo>
                    <a:pt x="480627" y="155827"/>
                    <a:pt x="517881" y="94867"/>
                    <a:pt x="550054" y="61000"/>
                  </a:cubicBezTo>
                  <a:cubicBezTo>
                    <a:pt x="582227" y="27133"/>
                    <a:pt x="597467" y="1733"/>
                    <a:pt x="651654" y="40"/>
                  </a:cubicBezTo>
                  <a:cubicBezTo>
                    <a:pt x="705841" y="-1653"/>
                    <a:pt x="875174" y="50840"/>
                    <a:pt x="875174" y="50840"/>
                  </a:cubicBezTo>
                  <a:lnTo>
                    <a:pt x="773574" y="2036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73" name="弧形 72"/>
            <p:cNvSpPr/>
            <p:nvPr>
              <p:custDataLst>
                <p:tags r:id="rId63"/>
              </p:custDataLst>
            </p:nvPr>
          </p:nvSpPr>
          <p:spPr bwMode="auto">
            <a:xfrm rot="7133010">
              <a:off x="6055447" y="3199583"/>
              <a:ext cx="410112" cy="362319"/>
            </a:xfrm>
            <a:prstGeom prst="arc">
              <a:avLst>
                <a:gd name="adj1" fmla="val 19432154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74" name="任意多边形 56"/>
            <p:cNvSpPr/>
            <p:nvPr>
              <p:custDataLst>
                <p:tags r:id="rId64"/>
              </p:custDataLst>
            </p:nvPr>
          </p:nvSpPr>
          <p:spPr bwMode="auto">
            <a:xfrm>
              <a:off x="6211839" y="3280950"/>
              <a:ext cx="48495" cy="289287"/>
            </a:xfrm>
            <a:custGeom>
              <a:gdLst>
                <a:gd name="T0" fmla="*/ 11 w 96331"/>
                <a:gd name="T1" fmla="*/ 14 h 574641"/>
                <a:gd name="T2" fmla="*/ 85 w 96331"/>
                <a:gd name="T3" fmla="*/ 25 h 574641"/>
                <a:gd name="T4" fmla="*/ 96 w 96331"/>
                <a:gd name="T5" fmla="*/ 227 h 574641"/>
                <a:gd name="T6" fmla="*/ 21 w 96331"/>
                <a:gd name="T7" fmla="*/ 566 h 574641"/>
                <a:gd name="T8" fmla="*/ 0 w 96331"/>
                <a:gd name="T9" fmla="*/ 556 h 574641"/>
                <a:gd name="T10" fmla="*/ 21 w 96331"/>
                <a:gd name="T11" fmla="*/ 269 h 574641"/>
                <a:gd name="T12" fmla="*/ 53 w 96331"/>
                <a:gd name="T13" fmla="*/ 120 h 574641"/>
                <a:gd name="T14" fmla="*/ 11 w 96331"/>
                <a:gd name="T15" fmla="*/ 14 h 574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331"/>
                <a:gd name="T25" fmla="*/ 0 h 574641"/>
                <a:gd name="T26" fmla="*/ 96331 w 96331"/>
                <a:gd name="T27" fmla="*/ 574641 h 57464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331" h="574641">
                  <a:moveTo>
                    <a:pt x="10160" y="13340"/>
                  </a:moveTo>
                  <a:cubicBezTo>
                    <a:pt x="15240" y="-1900"/>
                    <a:pt x="67733" y="-10367"/>
                    <a:pt x="81280" y="23500"/>
                  </a:cubicBezTo>
                  <a:cubicBezTo>
                    <a:pt x="94827" y="57367"/>
                    <a:pt x="101600" y="130180"/>
                    <a:pt x="91440" y="216540"/>
                  </a:cubicBezTo>
                  <a:cubicBezTo>
                    <a:pt x="81280" y="302900"/>
                    <a:pt x="35560" y="489167"/>
                    <a:pt x="20320" y="541660"/>
                  </a:cubicBezTo>
                  <a:cubicBezTo>
                    <a:pt x="5080" y="594153"/>
                    <a:pt x="0" y="578913"/>
                    <a:pt x="0" y="531500"/>
                  </a:cubicBezTo>
                  <a:cubicBezTo>
                    <a:pt x="0" y="484087"/>
                    <a:pt x="11853" y="326607"/>
                    <a:pt x="20320" y="257180"/>
                  </a:cubicBezTo>
                  <a:cubicBezTo>
                    <a:pt x="28787" y="187753"/>
                    <a:pt x="50800" y="157273"/>
                    <a:pt x="50800" y="114940"/>
                  </a:cubicBezTo>
                  <a:cubicBezTo>
                    <a:pt x="50800" y="72607"/>
                    <a:pt x="5080" y="28580"/>
                    <a:pt x="10160" y="1334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</p:grpSp>
      <p:pic>
        <p:nvPicPr>
          <p:cNvPr id="75" name="图片 7"/>
          <p:cNvPicPr>
            <a:picLocks noChangeAspect="1"/>
          </p:cNvPicPr>
          <p:nvPr>
            <p:custDataLst>
              <p:tags r:id="rId6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7728" y="4732345"/>
            <a:ext cx="6477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39"/>
          <p:cNvPicPr>
            <a:picLocks noChangeAspect="1" noChangeArrowheads="1"/>
          </p:cNvPicPr>
          <p:nvPr>
            <p:custDataLst>
              <p:tags r:id="rId6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453" y="4795845"/>
            <a:ext cx="501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"/>
          <p:cNvPicPr>
            <a:picLocks noChangeAspect="1"/>
          </p:cNvPicPr>
          <p:nvPr>
            <p:custDataLst>
              <p:tags r:id="rId6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7728" y="4167760"/>
            <a:ext cx="6477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39"/>
          <p:cNvPicPr>
            <a:picLocks noChangeAspect="1" noChangeArrowheads="1"/>
          </p:cNvPicPr>
          <p:nvPr>
            <p:custDataLst>
              <p:tags r:id="rId68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453" y="4231260"/>
            <a:ext cx="501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"/>
          <p:cNvPicPr>
            <a:picLocks noChangeAspect="1"/>
          </p:cNvPicPr>
          <p:nvPr>
            <p:custDataLst>
              <p:tags r:id="rId69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7728" y="3562222"/>
            <a:ext cx="6477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39"/>
          <p:cNvPicPr>
            <a:picLocks noChangeAspect="1" noChangeArrowheads="1"/>
          </p:cNvPicPr>
          <p:nvPr>
            <p:custDataLst>
              <p:tags r:id="rId70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453" y="3625722"/>
            <a:ext cx="501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7"/>
          <p:cNvPicPr>
            <a:picLocks noChangeAspect="1"/>
          </p:cNvPicPr>
          <p:nvPr>
            <p:custDataLst>
              <p:tags r:id="rId71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7728" y="2956060"/>
            <a:ext cx="6477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39"/>
          <p:cNvPicPr>
            <a:picLocks noChangeAspect="1" noChangeArrowheads="1"/>
          </p:cNvPicPr>
          <p:nvPr>
            <p:custDataLst>
              <p:tags r:id="rId7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453" y="3019560"/>
            <a:ext cx="501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图片 7"/>
          <p:cNvPicPr>
            <a:picLocks noChangeAspect="1"/>
          </p:cNvPicPr>
          <p:nvPr>
            <p:custDataLst>
              <p:tags r:id="rId73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7728" y="2479253"/>
            <a:ext cx="6477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39"/>
          <p:cNvPicPr>
            <a:picLocks noChangeAspect="1" noChangeArrowheads="1"/>
          </p:cNvPicPr>
          <p:nvPr>
            <p:custDataLst>
              <p:tags r:id="rId7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453" y="2542753"/>
            <a:ext cx="501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DC5264"/>
                </a:solidFill>
              </a:rPr>
              <a:t>跟踪练习</a:t>
            </a:r>
            <a:endParaRPr lang="zh-CN" altLang="en-US">
              <a:solidFill>
                <a:srgbClr val="DC5264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830445" y="904240"/>
            <a:ext cx="2705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600" kern="1200">
                <a:solidFill>
                  <a:srgbClr val="4CA6A2"/>
                </a:solidFill>
                <a:latin typeface="+mn-lt"/>
                <a:ea typeface="字魂80号-萌趣小鱼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320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r>
              <a:rPr lang="zh-CN" altLang="en-US" sz="320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拓展练习</a:t>
            </a:r>
            <a:r>
              <a:rPr lang="en-US" altLang="zh-CN" sz="320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32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39207" y="1796370"/>
            <a:ext cx="864076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(2)</a:t>
            </a: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按卡片的形状分一分，在下面涂一涂、填一填。</a:t>
            </a:r>
            <a:endParaRPr lang="zh-CN" alt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Oval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22124" y="2513920"/>
            <a:ext cx="431800" cy="431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Rectangle 4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flipV="1">
            <a:off x="4185499" y="2513920"/>
            <a:ext cx="360362" cy="358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AutoShape 3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105999" y="2513920"/>
            <a:ext cx="412750" cy="358775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Rectangle 4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V="1">
            <a:off x="4201374" y="5694363"/>
            <a:ext cx="360362" cy="358775"/>
          </a:xfrm>
          <a:prstGeom prst="rect">
            <a:avLst/>
          </a:prstGeom>
          <a:solidFill>
            <a:srgbClr val="FF33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AutoShape 3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105999" y="5645150"/>
            <a:ext cx="412750" cy="360363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AutoShape 3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671612" y="3096532"/>
            <a:ext cx="412750" cy="360363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Rectangle 4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 flipV="1">
            <a:off x="6671612" y="4033157"/>
            <a:ext cx="360363" cy="3603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Oval 3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671612" y="5112657"/>
            <a:ext cx="431800" cy="431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文本框 3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534910" y="2950210"/>
            <a:ext cx="2367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）个</a:t>
            </a:r>
            <a:endParaRPr lang="zh-CN" altLang="en-US" sz="32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3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533625" y="3914095"/>
            <a:ext cx="2122487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）个</a:t>
            </a:r>
            <a:endParaRPr lang="zh-CN" altLang="en-US" sz="32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3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511400" y="5033282"/>
            <a:ext cx="21240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）个</a:t>
            </a:r>
            <a:endParaRPr lang="zh-CN" altLang="en-US" sz="32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" name="Oval 3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122124" y="3017157"/>
            <a:ext cx="431800" cy="431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Oval 3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122124" y="3531507"/>
            <a:ext cx="431800" cy="431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Oval 3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122124" y="4045857"/>
            <a:ext cx="431800" cy="431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9" name="Oval 3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122124" y="4591957"/>
            <a:ext cx="431800" cy="431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" name="Oval 3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139586" y="5153932"/>
            <a:ext cx="431800" cy="431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" name="Oval 3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122124" y="5672138"/>
            <a:ext cx="431800" cy="431800"/>
          </a:xfrm>
          <a:prstGeom prst="ellipse">
            <a:avLst/>
          </a:prstGeom>
          <a:solidFill>
            <a:srgbClr val="FFCCCC"/>
          </a:solidFill>
          <a:ln w="19050">
            <a:solidFill>
              <a:schemeClr val="tx1"/>
            </a:solidFill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" name="Rectangle 43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 flipV="1">
            <a:off x="4185499" y="3090182"/>
            <a:ext cx="360362" cy="358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" name="Rectangle 43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 flipV="1">
            <a:off x="4185499" y="3595007"/>
            <a:ext cx="360362" cy="358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Rectangle 4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 flipV="1">
            <a:off x="4185499" y="4098245"/>
            <a:ext cx="360362" cy="358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5" name="Rectangle 43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 flipV="1">
            <a:off x="4185499" y="4674507"/>
            <a:ext cx="360362" cy="358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6" name="Rectangle 43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 flipV="1">
            <a:off x="4175974" y="5215845"/>
            <a:ext cx="360362" cy="358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7" name="AutoShape 3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3105999" y="3034620"/>
            <a:ext cx="412750" cy="358775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8" name="AutoShape 3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3105999" y="3575957"/>
            <a:ext cx="412750" cy="358775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9" name="AutoShape 31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105999" y="4063320"/>
            <a:ext cx="412750" cy="358775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0" name="AutoShape 31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3105999" y="4628470"/>
            <a:ext cx="412750" cy="358775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1" name="AutoShape 31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083774" y="5179332"/>
            <a:ext cx="412750" cy="358775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200">
              <a:solidFill>
                <a:srgbClr val="9933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2" name="文本框 1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113062" y="3960132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3" name="文本框 132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8111475" y="2952070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4" name="文本框 133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8113062" y="5014232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28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4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rgbClr val="1C1C1C"/>
                </a:solidFill>
                <a:latin typeface="Arial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753604" y="2454639"/>
            <a:ext cx="5419185" cy="895350"/>
          </a:xfrm>
        </p:spPr>
        <p:txBody>
          <a:bodyPr>
            <a:normAutofit/>
          </a:bodyPr>
          <a:lstStyle/>
          <a:p>
            <a:r>
              <a:rPr lang="zh-CN" altLang="en-US" sz="3200"/>
              <a:t>选择不同的标准进行分类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753604" y="14223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楷体" panose="02010609060101010101" pitchFamily="49" charset="-122"/>
                <a:cs typeface="Arial" pitchFamily="34" charset="0"/>
              </a:rPr>
              <a:t>/02</a:t>
            </a:r>
            <a:endParaRPr lang="zh-CN" altLang="en-US" spc="100">
              <a:solidFill>
                <a:schemeClr val="accent1"/>
              </a:solidFill>
              <a:latin typeface="楷体" panose="02010609060101010101" pitchFamily="49" charset="-122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20486" name="文本框 3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806701" y="1140884"/>
            <a:ext cx="51283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3200" b="1">
                <a:solidFill>
                  <a:srgbClr val="8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不同标准下的分类和统计表</a:t>
            </a:r>
            <a:endParaRPr lang="zh-CN" altLang="zh-CN" sz="3200" b="1">
              <a:solidFill>
                <a:srgbClr val="80808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>
            <p:custDataLst>
              <p:tags r:id="rId3"/>
            </p:custDataLst>
          </p:nvPr>
        </p:nvSpPr>
        <p:spPr>
          <a:xfrm>
            <a:off x="609600" y="2093595"/>
            <a:ext cx="4113530" cy="4448175"/>
          </a:xfrm>
          <a:prstGeom prst="roundRect">
            <a:avLst/>
          </a:prstGeom>
          <a:solidFill>
            <a:schemeClr val="accent5">
              <a:lumMod val="90000"/>
              <a:alpha val="47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32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不同标准</a:t>
            </a:r>
            <a:r>
              <a:rPr lang="zh-CN" altLang="en-US" sz="32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下的分类：看事物之间有几个相同的属性，就分别以这些属性为标准进行</a:t>
            </a:r>
            <a:r>
              <a:rPr lang="zh-CN" altLang="en-US" sz="32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分类。</a:t>
            </a:r>
            <a:endParaRPr lang="zh-CN" altLang="en-US" sz="3200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176" name="文本框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45075" y="2889462"/>
            <a:ext cx="3898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分类的标准不同，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分类的结果可能不同，但总数相同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楷体" panose="02010609060101010101" pitchFamily="49" charset="-122"/>
              </a:rPr>
              <a:t>。</a:t>
            </a:r>
            <a:endParaRPr lang="en-US" altLang="zh-CN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5140" y="1042035"/>
            <a:ext cx="11434445" cy="5692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fontAlgn="auto"/>
            <a:r>
              <a:rPr lang="zh-CN" altLang="en-US" sz="2800" b="1">
                <a:solidFill>
                  <a:srgbClr val="C00000"/>
                </a:solidFill>
                <a:cs typeface="楷体" panose="02010609060101010101" pitchFamily="49" charset="-122"/>
              </a:rPr>
              <a:t>分类的标准：</a:t>
            </a:r>
            <a:endParaRPr lang="zh-CN" altLang="en-US" sz="2800" b="1">
              <a:solidFill>
                <a:srgbClr val="C00000"/>
              </a:solidFill>
              <a:cs typeface="楷体" panose="02010609060101010101" pitchFamily="49" charset="-122"/>
            </a:endParaRPr>
          </a:p>
          <a:p>
            <a:pPr indent="457200" algn="just" fontAlgn="auto"/>
            <a:r>
              <a:rPr lang="zh-CN" altLang="en-US" sz="2800">
                <a:cs typeface="楷体" panose="02010609060101010101" pitchFamily="49" charset="-122"/>
              </a:rPr>
              <a:t>了解可以按照不同的标准进行分类，如颜色、形状、大小、功能等。</a:t>
            </a:r>
            <a:endParaRPr lang="zh-CN" altLang="en-US" sz="2800">
              <a:cs typeface="楷体" panose="02010609060101010101" pitchFamily="49" charset="-122"/>
            </a:endParaRPr>
          </a:p>
          <a:p>
            <a:pPr indent="457200" algn="just" fontAlgn="auto"/>
            <a:r>
              <a:rPr lang="zh-CN" altLang="en-US" sz="2800">
                <a:cs typeface="楷体" panose="02010609060101010101" pitchFamily="49" charset="-122"/>
              </a:rPr>
              <a:t>举例：学生们有一堆玩具，包括小汽车、积木、玩偶和球。他们可以选择按照玩具的种类进行分类，也可以选择按照玩具的大小进行分类。如果选择按照种类，小汽车和球可能归为运动类玩具，积木归为建筑类玩具，玩偶归为角色扮演类玩具。如果选择按照大小，可以将大玩具和小玩具分开。</a:t>
            </a:r>
            <a:endParaRPr lang="zh-CN" altLang="en-US" sz="2800">
              <a:cs typeface="楷体" panose="02010609060101010101" pitchFamily="49" charset="-122"/>
            </a:endParaRPr>
          </a:p>
          <a:p>
            <a:pPr indent="457200" algn="just" fontAlgn="auto">
              <a:buClrTx/>
              <a:buSzTx/>
              <a:buFontTx/>
            </a:pPr>
            <a:r>
              <a:rPr lang="zh-CN" altLang="en-US" sz="2800" b="1">
                <a:solidFill>
                  <a:srgbClr val="C00000"/>
                </a:solidFill>
                <a:cs typeface="楷体" panose="02010609060101010101" pitchFamily="49" charset="-122"/>
              </a:rPr>
              <a:t>分类的方法：</a:t>
            </a:r>
            <a:endParaRPr lang="zh-CN" altLang="en-US" sz="2800" b="1">
              <a:solidFill>
                <a:srgbClr val="C00000"/>
              </a:solidFill>
              <a:cs typeface="楷体" panose="02010609060101010101" pitchFamily="49" charset="-122"/>
            </a:endParaRPr>
          </a:p>
          <a:p>
            <a:pPr indent="457200" algn="just" fontAlgn="auto"/>
            <a:r>
              <a:rPr lang="zh-CN" altLang="en-US" sz="2800">
                <a:cs typeface="楷体" panose="02010609060101010101" pitchFamily="49" charset="-122"/>
              </a:rPr>
              <a:t>掌握简单的分类方法，如单一属性分类和多重属性分类。</a:t>
            </a:r>
            <a:endParaRPr lang="zh-CN" altLang="en-US" sz="2800">
              <a:cs typeface="楷体" panose="02010609060101010101" pitchFamily="49" charset="-122"/>
            </a:endParaRPr>
          </a:p>
          <a:p>
            <a:pPr indent="457200" algn="just" fontAlgn="auto"/>
            <a:r>
              <a:rPr lang="zh-CN" altLang="en-US" sz="2800" b="1">
                <a:solidFill>
                  <a:srgbClr val="C00000"/>
                </a:solidFill>
                <a:cs typeface="楷体" panose="02010609060101010101" pitchFamily="49" charset="-122"/>
              </a:rPr>
              <a:t>单一属性分类：</a:t>
            </a:r>
            <a:r>
              <a:rPr lang="zh-CN" altLang="en-US" sz="2800">
                <a:cs typeface="楷体" panose="02010609060101010101" pitchFamily="49" charset="-122"/>
              </a:rPr>
              <a:t>有一堆水果，包括苹果、香蕉和橘子。可以按照水果的颜色进行单一属性分类，例如将所有红色的水果放在一起。</a:t>
            </a:r>
            <a:endParaRPr lang="zh-CN" altLang="en-US" sz="2800">
              <a:cs typeface="楷体" panose="02010609060101010101" pitchFamily="49" charset="-122"/>
            </a:endParaRPr>
          </a:p>
          <a:p>
            <a:pPr indent="457200" algn="just" fontAlgn="auto"/>
            <a:r>
              <a:rPr lang="zh-CN" altLang="en-US" sz="2800" b="1">
                <a:solidFill>
                  <a:srgbClr val="C00000"/>
                </a:solidFill>
                <a:cs typeface="楷体" panose="02010609060101010101" pitchFamily="49" charset="-122"/>
              </a:rPr>
              <a:t>多重属性分类：</a:t>
            </a:r>
            <a:r>
              <a:rPr lang="zh-CN" altLang="en-US" sz="2800">
                <a:cs typeface="楷体" panose="02010609060101010101" pitchFamily="49" charset="-122"/>
              </a:rPr>
              <a:t>同样是这些水果，可以先按照颜色分类，然后在每个颜色类别中再按照水果种类进行分类。</a:t>
            </a:r>
            <a:endParaRPr lang="zh-CN" altLang="en-US" sz="2800"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https://d.book118.com/955304231213011124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4C9BFF"/>
      </a:accent1>
      <a:accent2>
        <a:srgbClr val="E0C95D"/>
      </a:accent2>
      <a:accent3>
        <a:srgbClr val="DC5264"/>
      </a:accent3>
      <a:accent4>
        <a:srgbClr val="027AAE"/>
      </a:accent4>
      <a:accent5>
        <a:srgbClr val="818D96"/>
      </a:accent5>
      <a:accent6>
        <a:srgbClr val="525252"/>
      </a:accent6>
      <a:hlink>
        <a:srgbClr val="4276AA"/>
      </a:hlink>
      <a:folHlink>
        <a:srgbClr val="BFBFBF"/>
      </a:folHlink>
    </a:clrScheme>
    <a:fontScheme name="Temp">
      <a:majorFont>
        <a:latin typeface="楷体"/>
        <a:ea typeface="楷体"/>
        <a:cs typeface="Arial"/>
      </a:majorFont>
      <a:minorFont>
        <a:latin typeface="楷体"/>
        <a:ea typeface="楷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4C9BFF"/>
    </a:accent1>
    <a:accent2>
      <a:srgbClr val="E0C95D"/>
    </a:accent2>
    <a:accent3>
      <a:srgbClr val="DC5264"/>
    </a:accent3>
    <a:accent4>
      <a:srgbClr val="027AAE"/>
    </a:accent4>
    <a:accent5>
      <a:srgbClr val="818D96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4C9BFF"/>
    </a:accent1>
    <a:accent2>
      <a:srgbClr val="E0C95D"/>
    </a:accent2>
    <a:accent3>
      <a:srgbClr val="DC5264"/>
    </a:accent3>
    <a:accent4>
      <a:srgbClr val="027AAE"/>
    </a:accent4>
    <a:accent5>
      <a:srgbClr val="818D96"/>
    </a:accent5>
    <a:accent6>
      <a:srgbClr val="525252"/>
    </a:accent6>
    <a:hlink>
      <a:srgbClr val="4276AA"/>
    </a:hlink>
    <a:folHlink>
      <a:srgbClr val="BFBFBF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楷体</vt:lpstr>
      <vt:lpstr>宋体</vt:lpstr>
      <vt:lpstr>字魂80号-萌趣小鱼体</vt:lpstr>
      <vt:lpstr>楷体_GB2312</vt:lpstr>
      <vt:lpstr>Office Theme</vt:lpstr>
      <vt:lpstr>期中专项考点复习</vt:lpstr>
      <vt:lpstr>单元知识框架</vt:lpstr>
      <vt:lpstr>PowerPoint Presentation</vt:lpstr>
      <vt:lpstr>根据给定的标准进行分类</vt:lpstr>
      <vt:lpstr>知识梳理</vt:lpstr>
      <vt:lpstr>知识梳理</vt:lpstr>
      <vt:lpstr>典型例题</vt:lpstr>
      <vt:lpstr>典型例题</vt:lpstr>
      <vt:lpstr>跟踪练习</vt:lpstr>
      <vt:lpstr>选择不同的标准进行分类</vt:lpstr>
      <vt:lpstr>知识梳理</vt:lpstr>
      <vt:lpstr>知识梳理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2024-09-28T22:14:05.031</cp:lastPrinted>
  <dcterms:created xsi:type="dcterms:W3CDTF">2024-09-28T14:14:05Z</dcterms:created>
  <dcterms:modified xsi:type="dcterms:W3CDTF">2024-09-28T14:14:07Z</dcterms:modified>
</cp:coreProperties>
</file>