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1626A2-23B3-48D0-B1F4-0FFD9DE24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23173E-97AF-464A-8678-C34276418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83466C-DA23-4B40-AA17-A130C4542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C47199-4536-4DE1-8BF5-F66D42649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46B6DF-172E-48B2-AA21-B2530444C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FF482A-7D0F-4FC8-B0E2-9367D39B6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F5A40C-8273-44FC-9790-0F5812E93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A84FC8-5ECC-4ACE-B463-A32911964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23BF15-A30B-4DD8-A904-BF84FCA72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6FF14E-5E47-4B00-ACE4-59007944A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BA68C9-C0F3-44CC-8EBA-A0115C1D1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30432223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医保药店年终总结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经营情况回顾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医保政策执行情况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药店服务质量提升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市场竞争与合作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029" b="2802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425" b="1942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医保政策调整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随着国家医保政策的不断调整，医保药店在保障民众用药需求方面发挥着越来越重要的作用。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市场竞争压力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医保药店面临着来自其他药品零售渠道的竞争压力，需要不断提升自身服务水平和药品质量。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经营管理需要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年终总结是对医保药店过去一年经营管理的全面回顾，有助于发现问题，总结经验，为未来发展提供指导。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顾客服务情况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包括顾客满意度、投诉处理、会员服务等方面的总结。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药品销售情况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包括销售额、销售量、客单价等关键指标的分析。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财务管理情况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包括收入、支出、利润等财务数据的分析。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员工管理情况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包括员工满意度、培训情况、绩效考核等方面的分析。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库存管理情况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包括库存周转率、滞销品处理、新品引进等方面的总结。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经营情况回顾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本年度医保药店销售额较去年增长20%，实现了稳步增长的目标。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7542" b="17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销售额增长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通过精细化管理，降低采购成本、提高运营效率，本年度利润水平较去年提升15%。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利润水平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125" r="18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处方药销售额占比最大，达到60%；非处方药及保健品销售额占比分别为25%和15%。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品类销售贡献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销售额及利润分析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本年度客流量较去年增长10%，顾客回头率提升至80%。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客流量变化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用户年龄分布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用户购买习惯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以中老年人为主，45岁以上人群占比达到70%。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大多数顾客倾向于购买品牌药品，对价格敏感度适中，更注重药品的疗效和安全性。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客流量及用户画像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与优质供应商建立长期合作关系，确保药品来源可靠、价格合理。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875" r="18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833" r="108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采购策略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通过精细化的库存管理，本年度库存周转率提高了20%，有效降低了库存成本。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库存周转率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针对滞销药品，采取促销活动、调整陈列等方式进行处理，减少库存积压。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滞销品处理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药品采购与库存管理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医保政策执行情况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品种覆盖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医保目录内药品品种丰富，覆盖了大部分常见疾病和慢性病的治疗需求，为患者提供了更多用药选择。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销售额度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本年度医保目录内药品销售额度较往年有显著提升，显示出医保政策对药品市场的积极推动作用。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处方量变化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随着医保政策的深入实施，处方量呈现逐年上升趋势，反映出患者对医保药品的信赖和依赖程度不断提高。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7833" r="78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医保目录内药品销售情况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报销比例调整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针对不同病种和药品，医保报销比例进行了适时调整，使得医保资金更加精准地用于患者的治疗过程。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费用控制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通过加强药品采购、储存、销售等环节的管理，有效降低了药品成本，提高了医保资金的使用效率。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资金使用情况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本年度医保资金使用合理，有效保障了患者的用药需求，同时避免了资金的浪费和滥用。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医保资金使用效率评估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积极开展医保政策宣传活动，提高患者对医保政策的知晓率和认知度，增强了患者的用药信心和满意度。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政策宣传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组织多场针对医保政策的培训活动，提升药店员工的专业素养和服务水平，确保患者能够享受到优质的用药服务。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设立专门的医保咨询窗口，为患者提供详细的政策解答和用药指导，帮助患者更好地理解和使用医保政策。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咨询解答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医保政策宣传与培训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https://d.book118.com/955304322230011104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2024-09-14T12:27:03.378</cp:lastPrinted>
  <dcterms:created xsi:type="dcterms:W3CDTF">2024-09-14T04:27:03Z</dcterms:created>
  <dcterms:modified xsi:type="dcterms:W3CDTF">2024-09-14T04:27:05Z</dcterms:modified>
</cp:coreProperties>
</file>