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0FF257-658C-4F3B-A6FF-03E95BB18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68FC08-5838-436E-80E5-568156201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C97BAD-7455-4D0B-B316-8D1A56B4A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0FB5D7-E16C-40B8-9C3B-AA1A6DEC8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0FEF13-A466-4040-BD35-5BA316114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74F15C-6289-4C50-AAA0-67F1A0EB2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24A6D5-015A-41A7-909F-C27EBA897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B7D83A-A389-422D-9457-27D3F44D9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66E4DD-72D4-44CB-B799-7C9849C79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3DFB89-31D2-44FD-9CC3-AC2C21C7D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A8FC4A-CBE1-49D3-927B-9885AFB8B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31104421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心理咨询与辅导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心理咨询与辅导概述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个体心理问题类型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心理咨询与辅导方法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心理咨询与辅导实践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心理咨询与辅导的挑战与未来发展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心理咨询与辅导概述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心理咨询与辅导是指通过心理学原理和方法，帮助个体解决心理问题、提高心理素质、促进个人发展的过程。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主要目标是帮助个体实现心理平衡、提高适应能力、发挥个人潜能，同时预防心理问题的发生。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通过解决心理问题，个体能够更好地应对生活中的挑战，提高生活质量。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心理咨询与辅导有助于个体发掘自身潜力，实现自我成长和提升。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促进个人发展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及时的心理咨询与辅导有助于预防心理问题的发生，维护个体心理健康。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维护心理健康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心理咨询与辅导的重要性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心理咨询与辅导起源于19世纪末的美国，最初以心理治疗为主，后来逐渐发展成为涵盖广泛领域的心理服务行业。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随着心理学理论和技术的不断进步，心理咨询与辅导逐渐专业化、规范化，成为现代社会不可或缺的心理健康服务。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心理咨询与辅导的历史与发展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个体心理问题类型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焦虑问题通常表现为过度担忧、紧张不安和恐惧，常常伴随着生理症状如心慌、呼吸急促等。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焦虑问题可能由各种原因引起，如压力、不确定性、恐惧和缺乏安全感等。心理咨询与辅导可以帮助个体学会应对焦虑的方法，减轻焦虑症状，提高生活质量。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焦虑问题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抑郁问题表现为持续的情绪低落、兴趣丧失、疲劳无力、失眠等，严重时可导致自杀念头。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抑郁问题可能与生活事件、心理压力、生理因素等有关。心理咨询与辅导可以帮助个体识别和改变消极的思维模式，提高情绪管理能力，缓解抑郁症状。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抑郁问题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人际关系问题表现为沟通障碍、冲突解决不当、人际关系紧张等，可能影响个体的社交和家庭生活。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人际关系问题可能与个体的性格特点、沟通方式、情绪管理能力等有关。心理咨询与辅导可以帮助个体学习有效的沟通技巧、冲突解决策略，改善人际关系。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自我认同问题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自我认同问题表现为自我价值感低、自信心不足、自我评价不客观等，可能影响个体的自我实现和幸福感。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自我认同问题可能与个体的成长经历、家庭环境、社会文化背景等有关。心理咨询与辅导可以帮助个体探索自我价值、提高自信心、培养积极心态，促进自我成长和发展。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学习与职业发展问题表现为学习困难、职业迷茫、工作压力等，可能影响个体的学业和职业发展。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学习与职业发展问题可能与个体的学习能力、职业规划、工作技能等有关。心理咨询与辅导可以帮助个体提高学习效率、明确职业目标、缓解工作压力，实现更好的学业和职业发展。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学习与职业发展问题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心理咨询与辅导方法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https://d.book118.com/955311044213011100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2024-09-08T12:37:58.047</cp:lastPrinted>
  <dcterms:created xsi:type="dcterms:W3CDTF">2024-09-08T04:37:58Z</dcterms:created>
  <dcterms:modified xsi:type="dcterms:W3CDTF">2024-09-08T04:38:00Z</dcterms:modified>
</cp:coreProperties>
</file>