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85673-726D-40AB-A83E-4E988B1CC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DAFE-2C89-41E9-B821-582E1E29A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55951-0B1D-4DE3-A5A1-6B9A0DC7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C249E-B7AD-498B-A68C-5666CB74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F6B88-4E04-4EC1-94AC-AB341D9B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893B8D-66CB-4EF9-ABE9-26A1FDC4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610CF-6040-4007-90DC-C0359614A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480D8-553B-4ACD-8D09-D038D694C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DDCF2-EA42-4284-8815-72E708950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F2F6E-ADE6-426E-AFCC-F572052D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6817E-EC85-473B-9802-9061EDD9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1131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党员干部知识答题技巧总结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答题心态与状态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答题后的总结与反思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明确考试题型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在开始复习和答题之前，首先要了解考试的具体题型和要求。这包括了解每种题型的分值、答题方式和时间分配等，以便更好地制定答题策略。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了解题型和考试要求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合理规划复习时间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根据考试的时间和要求，制定一个合理的复习计划。计划应包括每天的学习内容和时间安排，确保在考试前全面掌握所需的知识点。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筛选权威的学习资料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选择一些权威的教材和辅导资料，确保获取的知识点准确可靠。同时，可以结合历年真题进行练习，提高答题的准确性和速度。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选择合适的备考资料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排除与题干不符或错误的选项，缩小选择范围。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抓住关键词，快速定位知识点，判断选项是否与知识点一致。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根据题干描述，推理出正确答案。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推理法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结合生活常识和一般认知，判断选项的正确性。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常识法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选择题的答题技巧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准确简洁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答案应分点、分段，逻辑清晰，避免混乱。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条理清晰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要点齐全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确保答案涵盖所有要点，不遗漏任何关键信息。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答案应直接、简洁，准确反映题目要点。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使用规范的语言，避免口语化表达。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简答题的答题技巧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审题清晰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仔细阅读题目，明确答题方向和要求。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论述应逻辑严密，观点之间有内在联系。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论据充分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使用充分、可靠的论据支持观点。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层次分明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答案应层次分明，条理清晰，易于理解。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论述题的答题技巧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https://d.book118.com/955311131111011041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2024-09-01T20:39:57.999</cp:lastPrinted>
  <dcterms:created xsi:type="dcterms:W3CDTF">2024-09-01T12:39:58Z</dcterms:created>
  <dcterms:modified xsi:type="dcterms:W3CDTF">2024-09-01T12:39:59Z</dcterms:modified>
</cp:coreProperties>
</file>