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4A313-3D54-43E9-A29D-96A653B5D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E1852-B1D0-44ED-BE74-B5700F11C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FA409-F34D-4520-9144-83B90A63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C46AF-A03B-4287-90F5-B92C4BF08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D4C0AA-6130-479A-9B84-5CDC49A69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22A3B-829B-4CAB-8620-4CD127B7A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78603-FD09-4E40-BE5D-EA4937E1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71B53-9C96-4CF1-95CA-A76F24803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AFDC5-3FCC-489D-A21F-FB4DB9BB0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60C40-09EB-4219-8E9F-D6E023013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05F0A-D20B-4C9A-A7F1-2E545E71C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11224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研发知识管理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研发知识管理概述
 知识管理的重要性
 研发知识管理流程
 知识获取与分类
 知识存储与共享
 知识应用与创新
 知识管理评估与改进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研发知识管理概述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研发知识管理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研发知识管理概述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1.研发知识管理是系统化地识别、获取、组织、共享、利用和创新研发知识的过程。</a:t>
            </a:r>
          </a:p>
          <a:p>
            <a:r>
              <a:t>2.旨在提升研发效率，降低研发成本，促进企业创新。</a:t>
            </a:r>
          </a:p>
          <a:p>
            <a:r>
              <a:t>3.研发知识管理不仅包括显性知识，也包括隐性知识的管理。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研发知识管理的重要性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1.提升研发效率：通过知识共享和复用，避免重复劳动，提高研发效率。</a:t>
            </a:r>
          </a:p>
          <a:p>
            <a:r>
              <a:t>2.促进创新：通过知识积累和共享，激发新的想法和创意，推动企业创新。</a:t>
            </a:r>
          </a:p>
          <a:p>
            <a:r>
              <a:t>3.降低研发成本：通过知识复用，减少研发过程中的试错成本。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研发知识管理定义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研发知识管理概述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研发知识管理的挑战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1.知识难以量化：研发知识往往是非结构化的，难以量化和评估。</a:t>
            </a:r>
          </a:p>
          <a:p>
            <a:r>
              <a:t>2.知识共享困难：由于知识往往嵌入在个人和团队中，共享这些知识面临困难。</a:t>
            </a:r>
          </a:p>
          <a:p>
            <a:r>
              <a:t>3.知识更新迅速：研发领域的知识更新迅速，需要不断更新和维护。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研发知识管理的实施方法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1.建立知识管理体系：包括知识的获取、存储、共享、利用和创新等方面。</a:t>
            </a:r>
          </a:p>
          <a:p>
            <a:r>
              <a:t>2.促进知识共享文化：通过培训和激励机制，促进员工分享知识。</a:t>
            </a:r>
          </a:p>
          <a:p>
            <a:r>
              <a:t>3.采用技术工具：采用知识管理软件和平台，提升知识管理效率。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研发知识管理概述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1.更加智能化：借助人工智能和机器学习技术，提升知识管理的智能化程度。</a:t>
            </a:r>
          </a:p>
          <a:p>
            <a:r>
              <a:t>2.更加强调创新：未来的研发知识管理将更加注重创新，推动企业的持续创新。</a:t>
            </a:r>
          </a:p>
          <a:p>
            <a:r>
              <a:t>3.更加注重隐性知识管理：隐性知识管理是未来的重要趋势，将更加注重挖掘和利用隐性知识。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研发知识管理的评估与改进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1.建立评估机制：定期对研发知识管理的效果进行评估，以便发现问题和改进。</a:t>
            </a:r>
          </a:p>
          <a:p>
            <a:r>
              <a:t>2.持续改进：根据评估结果，持续改进研发知识管理体系，提升知识管理水平。</a:t>
            </a:r>
          </a:p>
          <a:p>
            <a:r>
              <a:t>3.结合业务目标：将研发知识管理的评估与改进与企业的业务目标相结合，确保知识管理对企业价值的贡献。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研发知识管理的未来趋势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知识管理的重要性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研发知识管理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知识管理对企业核心竞争力的影响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1.提升创新能力：知识管理有助于企业整理和存储创新知识，提高创新能力。</a:t>
            </a:r>
          </a:p>
          <a:p>
            <a:r>
              <a:t>2.提高生产效率：有效的知识管理可以减少重复劳动，提高生产效率。</a:t>
            </a:r>
          </a:p>
          <a:p>
            <a:r>
              <a:t>3.增强企业适应性：知识管理有助于企业快速适应市场变化，应对竞争压力。</a:t>
            </a:r>
          </a:p>
          <a:p>
            <a:r>
              <a:t>随着科技的发展和全球化的推进，企业面临的竞争压力日益加大。知识管理作为一种有效的管理工具，可以帮助企业提升核心竞争力，应对市场挑战。首先，知识管理有助于企业整理和存储创新知识，从而提高创新能力。通过收集和整理员工的创意和想法，企业可以形成一个丰富的知识库，为未来的创新活动提供灵感和支持。其次，有效的知识管理可以减少重复劳动，提高生产效率。通过共享和复用已有的知识，企业可以避免员工在相同的问题上反复花费时间和精力，提高工作效率。最后，知识管理有助于企业快速适应市场变化，应对竞争压力。通过对市场趋势和客户需求进行分析，企业可以及时调整战略和业务模式，抓住市场机遇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知识管理的重要性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知识管理与组织学习能力的关系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1.促进组织学习：知识管理可以为组织学习提供丰富的知识和信息资源。</a:t>
            </a:r>
          </a:p>
          <a:p>
            <a:r>
              <a:t>2.提高知识共享程度：知识管理有助于促进组织内部的知识共享和交流。</a:t>
            </a:r>
          </a:p>
          <a:p>
            <a:r>
              <a:t>3.增强知识创新能力：知识管理有助于组织在已有知识的基础上进行创新。</a:t>
            </a:r>
          </a:p>
          <a:p>
            <a:r>
              <a:t>在当今快速变化的环境中，组织的学习能力已成为决定其成功的关键因素之一。知识管理与组织学习能力密切相关，可以促进组织的学习和提高其竞争力。首先，知识管理可以为组织学习提供丰富的知识和信息资源。通过收集和整理相关的知识和信息，组织可以更好地了解市场和客户需求，为创新活动提供支持。其次，知识管理有助于促进组织内部的知识共享和交流。通过搭建知识共享平台和鼓励员工交流，组织可以打破部门之间的壁垒，促进知识的流动和共享。最后，知识管理有助于组织在已有知识的基础上进行创新。通过鼓励员工利用已有知识进行改进和创新，组织可以不断提高其产品和服务的质量和竞争力。</a:t>
            </a:r>
          </a:p>
          <a:p>
            <a:r>
              <a:t>以上是关于研发知识管理中“知识管理的重要性”的两个主题，希望能够帮助到您。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研发知识管理流程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研发知识管理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研发知识管理流程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研发知识管理流程概述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1.研发知识管理流程是企业进行高效创新的关键环节，涵盖了知识的获取、存储、共享、应用和学习等多个阶段。</a:t>
            </a:r>
          </a:p>
          <a:p>
            <a:r>
              <a:t>2.通过流程化管理，可以更好地发掘、整理和沉淀企业内部的研发知识，提升知识的利用率和创新能力。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研发知识获取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1.建立多渠道的知识获取机制，包括内部研发经验、外部科技文献、专家交流等，确保知识的全面性和及时性。</a:t>
            </a:r>
          </a:p>
          <a:p>
            <a:r>
              <a:t>2.运用大数据技术，进行知识的自动化收集和整理，提高知识获取效率。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研发知识管理流程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研发知识存储与分类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1.设计合理的知识存储结构，确保知识的可访问性和可扩展性。</a:t>
            </a:r>
          </a:p>
          <a:p>
            <a:r>
              <a:t>2.采用先进的分类方法，对知识进行标签化和索引化，提高知识的检索和利用效率。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研发知识共享与交流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1.搭建内部知识共享平台，鼓励员工分享经验和知识，打破信息孤岛。</a:t>
            </a:r>
          </a:p>
          <a:p>
            <a:r>
              <a:t>2.定期开展知识交流活动，促进团队之间的知识传递和碰撞，激发创新火花。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研发知识管理流程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研发知识应用与创新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1.鼓励员工在实际工作中运用已有知识，提高工作效率和创新能力。</a:t>
            </a:r>
          </a:p>
          <a:p>
            <a:r>
              <a:t>2.设立创新基金，对成功应用知识进行创新的团队或个人给予奖励和激励。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研发知识管理评估与改进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1.定期评估研发知识管理的效果，收集员工反馈和建议，针对性地进行优化改进。</a:t>
            </a:r>
          </a:p>
          <a:p>
            <a:r>
              <a:t>2.建立持续改进机制，确保研发知识管理流程始终与企业战略和目标保持一致。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知识获取与分类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研发知识管理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知识获取与分类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知识获取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1.确定知识来源：从内部经验和外部资源中获取知识，包括员工、客户、合作伙伴、行业报告、研究论文等。</a:t>
            </a:r>
          </a:p>
          <a:p>
            <a:r>
              <a:t>2.知识采集技术：利用爬虫、搜索引擎等技术手段，自动化地采集互联网上的公开知识。</a:t>
            </a:r>
          </a:p>
          <a:p>
            <a:r>
              <a:t>3.知识交流活动：组织内部或外部的知识分享会、培训等活动，促进知识流动和共享。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1.知识分类体系：建立统一的知识分类体系，将知识按照领域、性质、来源等多个维度进行分类。</a:t>
            </a:r>
          </a:p>
          <a:p>
            <a:r>
              <a:t>2.知识标签化：给知识添加标签，方便通过单个或多个标签快速检索和筛选相关知识。</a:t>
            </a:r>
          </a:p>
          <a:p>
            <a:r>
              <a:t>3.知识地图：构建知识地图，展示知识的结构和关联关系，帮助用户理解和导航知识。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https://d.book118.com/955311224202011042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研发知识管理概述</vt:lpstr>
      <vt:lpstr> 研发知识管理概述</vt:lpstr>
      <vt:lpstr> 研发知识管理概述</vt:lpstr>
      <vt:lpstr> 研发知识管理概述</vt:lpstr>
      <vt:lpstr> 知识管理的重要性</vt:lpstr>
      <vt:lpstr> 知识管理的重要性</vt:lpstr>
      <vt:lpstr> 知识管理的重要性</vt:lpstr>
      <vt:lpstr> 研发知识管理流程</vt:lpstr>
      <vt:lpstr> 研发知识管理流程</vt:lpstr>
      <vt:lpstr> 研发知识管理流程</vt:lpstr>
      <vt:lpstr> 研发知识管理流程</vt:lpstr>
      <vt:lpstr> 知识获取与分类</vt:lpstr>
      <vt:lpstr> 知识获取与分类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2024-09-03T20:04:49.556</cp:lastPrinted>
  <dcterms:created xsi:type="dcterms:W3CDTF">2024-09-03T12:04:49Z</dcterms:created>
  <dcterms:modified xsi:type="dcterms:W3CDTF">2024-09-03T12:04:51Z</dcterms:modified>
</cp:coreProperties>
</file>