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28EF9-DC5E-4EBF-B91A-BE54C1ECD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EC197-FCD6-4830-87C0-97725C8B5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5CF74-246F-4974-9692-B13913FC5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779E0-A73D-424D-830E-A5CA563E8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1B49A7-4D6C-472E-A917-2AFB6B3B5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571986-3DFE-4988-BAFA-034D3A926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0DE3ED-EB33-42C9-B6CB-08EE0414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83F10-3261-4B3C-8C3D-C5D00729B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05619-393F-4320-8609-BFE5DCAD4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057AD-DEDF-4537-9898-84ED17645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AADE0-92BF-4A32-AA31-39BCAE12D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1213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40840" y="2310725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幼儿园家长课堂新年趣事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374176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新年祝福与回顾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新年趣事与活动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新年传统习俗与文化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新年成长与启示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新年亲子游戏与互动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新年祝福与展望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新年祝福与回顾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尊敬的园长、老师们、亲爱的家长和孩子们，大家好！在这辞旧迎新的时刻，我代表幼儿园全体员工向大家致以最诚挚的新年祝福！愿大家在新的一年里健康快乐，阖家幸福。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在过去的一年里，我们携手共进，共同努力，为孩子们的成长提供了良好的环境和教育。感谢各位家长一直以来的支持和配合，让我们一起为孩子们的明天更加美好而努力。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新年致辞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在过去的一年里，我们取得了许多成果和进步。孩子们在各个领域都取得了很大的进步，如语言表达能力、动手能力、社交技能等。同时，我们也加强了家园合作，提高了教育质量。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在新的一年里，我们将继续秉承“以儿童为本”的教育理念，注重培养孩子们的综合素质和创新能力。我们将加强课程内容的更新和拓展，提高教育活动的多样性和趣味性，促进孩子们的全面发展。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回顾与展望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分享一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作为家长，我非常认同幼儿园的教育理念和教学方法。老师们非常有爱心和耐心，关注每个孩子的成长，让我们看到了孩子们的进步和变化。我相信，在老师的引导下，孩子们会越来越好。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分享二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我在家里也会关注孩子的成长情况，积极配合老师的教学工作。通过家长课堂，我学到了很多有用的育儿知识和方法，也结识了很多志同道合的家长。我觉得这种交流非常有益于孩子的成长和教育。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家长心得分享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新年趣事与活动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在家长课堂上，可以邀请家长分享孩子们在新年期间发生的有趣故事或趣事，如孩子们为了得到红包而表演的可爱舞蹈、因收到礼物而激动的表情等。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分享新年传统习俗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可以邀请家长分享自己家乡的新年传统习俗，让其他家长了解不同文化背景下的新年庆祝方式。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分享孩子们的趣事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趣事分享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亲子活动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组织亲子游戏，如拔河比赛、接力赛等，促进家长与孩子之间的互动与合作，同时培养孩子们的团队合作精神。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亲子游戏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安排手工制作活动，如制作新年贺卡、剪纸等，让家长与孩子一起动手制作，增进亲子间的情感交流，同时培养孩子们的创造力和动手能力。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亲子手工制作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创意绘画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提供绘画材料，引导孩子们进行创意绘画，培养他们的想象力和创造力。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手工玩具制作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指导孩子们制作简单的玩具，如纸飞机、风车等，让他们在游戏中学习手工制作技能。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创意手工制作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新年传统习俗与文化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在春节前，人们会在屋门、墙壁、灶台等地方贴上春联，寓意着祈求新年好运，家庭平安。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传统习俗介绍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313" r="1431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贴春联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春节期间，家家户户都会包饺子，饺子的形状像元宝，寓意着财源广进，吉祥如意。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包饺子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在春节期间，街头巷尾常常能看到表演舞龙舞狮的队伍，这是为了驱邪避祟，迎接好运，象征着祥瑞和好运的到来。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舞龙舞狮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春节文化解析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春节是中国最重要的传统节日之一，有着悠久的历史和文化底蕴。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春节期间，人们会进行一系列的庆祝活动，如放鞭炮、赏花灯、拜年等等，这些活动都有着深刻的寓意和历史渊源。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662" b="1066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春节文化中还包含了许多诗词、对联、音乐、舞蹈等艺术形式，这些艺术作品不仅展示了中国文化的博大精深，也丰富了人们的精神生活。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https://d.book118.com/955312132322011111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2024-09-17T21:58:28.703</cp:lastPrinted>
  <dcterms:created xsi:type="dcterms:W3CDTF">2024-09-17T13:58:28Z</dcterms:created>
  <dcterms:modified xsi:type="dcterms:W3CDTF">2024-09-17T13:58:30Z</dcterms:modified>
</cp:coreProperties>
</file>