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0C98C-E918-4D2F-80BD-A5E946C44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286A9-F9CB-46FE-82FC-AD626A40D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90BE7-04D5-450C-A51D-E5100E5B8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41B9C7-6697-448A-A82A-796C5CFD3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B39BCB-00A0-483F-A02C-51B51475E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1CC88C-6EDE-4154-B86E-E0A336260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CEBBC8-6378-4F65-9966-D31D22121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DB37A1-FCF7-43DD-8A25-770B5A590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0041AC-8AA9-496F-924A-C29989160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2FD79-13AC-431A-8C0C-35B3314A3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12163-8E32-4FA7-8973-55C3DDC26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31220433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会计出纳职业德性培植心得体会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职业道德核心要素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实际操作中职业道德体现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与同事及上级沟通协作中职业道德展现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面对挑战时如何坚守职业道德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自我提升与持续学习在职业道德培养中作用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会计出纳作为企业财务管理的核心岗位，其职业道德水平直接关系到企业财务信息的真实性和可靠性，进而影响企业的决策和发展。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社会对会计出纳职业道德的期待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随着社会对财务信息透明度和准确性的要求不断提高，会计出纳的职业道德也成为了社会关注的焦点。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职业道德缺失的危害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缺乏职业道德的会计出纳可能会导致财务信息失真、企业资产流失等严重后果，甚至触犯法律。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培植目标与原则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实践导向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注重职业道德教育的实践性和应用性，将理论与实践相结合。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以人为本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尊重会计出纳人员的主体地位，关注其职业成长和发展需求。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培植目标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通过职业道德教育和实践锻炼，使会计出纳人员树立正确的职业观念，养成良好的职业习惯，提高职业道德素养。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构建完整的职业道德教育体系，包括课程设置、教学方法、实践环节等各个方面。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持续性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职业道德教育应贯穿于会计出纳人员的整个职业生涯，实现常态化、持续化的培养。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职业道德核心要素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227" b="72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作为会计出纳人员，必须始终坚守诚信原则，做到言行一致，不欺瞒、不舞弊，确保企业财务信息的真实性和准确性。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通过诚信的行为和态度，积极树立个人和企业的良好信誉，赢得同事、客户和合作伙伴的信任和尊重。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诚信为本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树立良好信誉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坚守诚信原则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保密义务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严守保密规定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严格遵守国家和企业的保密规定，对涉及企业财务、客户资料等敏感信息，做到守口如瓶，不泄露给任何未经授权的人员。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强化保密意识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时刻保持高度的保密意识，加强对保密规定的学习和理解，确保在任何情况下都能坚守保密义务。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保持客观态度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在处理企业财务事务时，始终保持客观公正的态度，不受任何个人情感或外部因素的影响，确保决策和行为的公正性。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遵守职业道德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严格遵守会计出纳职业道德规范，不偏袒任何一方，坚决抵制任何形式的贪污腐败和违法违规行为。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594" r="19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客观公正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实际操作中职业道德体现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在会计出纳工作中，准确记录每一笔交易是至关重要的。这要求我们在处理数据时保持高度的精确性，避免任何形式的疏漏或错误。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精确性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确保所有相关的财务信息都得到完整记录，不遗漏任何重要细节。这有助于提供全面、可靠的财务报告，为决策者提供准确依据。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对交易进行及时的记录和处理，确保财务信息能够实时反映公司的财务状况。这有助于管理者及时发现问题并作出相应决策。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准确记录与核算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严格遵守国家财经法律法规和会计制度，确保所有操作都在合法合规的框架内进行。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标准化操作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按照公司制定的财务制度和操作流程进行工作，确保每一步操作都符合规范，提高工作效率和质量。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建立健全的内部控制制度，确保不相容职务相互分离，形成有效的制衡机制。这有助于防范内部舞弊和错误，保障公司财产安全。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规范操作流程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防范财务风险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在发现财务风险时，及时向上级汇报并积极配合相关部门进行调查和处理。同时，总结经验教训，不断完善风险防范机制，降低类似风险再次发生的可能性。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时刻保持对财务风险的警觉，充分认识到可能存在的风险点，并积极采取措施进行防范。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风险意识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定期对公司的财务状况进行风险评估，识别潜在的风险因素，并制定相应的应对措施。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与同事及上级沟通协作中职业道德展现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https://d.book118.com/955312204330011114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2024-09-22T04:48:15.961</cp:lastPrinted>
  <dcterms:created xsi:type="dcterms:W3CDTF">2024-09-21T20:48:15Z</dcterms:created>
  <dcterms:modified xsi:type="dcterms:W3CDTF">2024-09-21T20:48:18Z</dcterms:modified>
</cp:coreProperties>
</file>