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9C2282-45D8-4025-AF52-763BC52F9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1B43AF-F5B3-4415-A36B-7286F3248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724EAE-F069-4F2E-96E6-7A1AAD060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586895-64A8-4B27-8994-EE07F88F7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481919-6371-44CC-A71D-9F292517F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8CD3BF-7EC8-46F0-9120-E5C14690A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5F77BE-5301-47E3-874A-6A5530747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8D18DE-9B4F-414D-88BD-2CDC0A145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AA7CD0-1E06-4CE5-A366-183845717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A01B8D-B2A2-4B55-A804-58848F951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D7F341-9D24-479D-832B-8F44C7D68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31410102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《制药公用系统工程》PPT课件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制药公用系统概述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制药公用系统的核心构成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制药公用系统的设计与运行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制药公用系统的法规与标准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制药公用系统的未来发展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制药公用系统概述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制药公用系统的定义与特点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制药公用系统是为制药行业提供所需公用服务的系统，包括水、电、蒸汽、氮气、压缩空气等。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制药公用系统具有高可靠性、高稳定性、高安全性等特点，以满足制药生产的需求。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保证制药生产连续性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制药公用系统为制药生产提供必要的公用服务，是保证制药生产连续性的关键因素。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提高药品质量和产量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稳定的公用服务能够提高药品质量和产量，降低生产成本。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符合法规要求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符合国内外药品生产法规要求，确保制药生产的安全和合规性。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制药公用系统的重要性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从最早的简单水、电服务，发展到如今复杂的蒸汽、氮气、压缩空气等服务系统。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未来制药公用系统将朝着更高效、更智能、更环保的方向发展，以满足制药行业日益增长的需求。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制药公用系统的历史与发展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制药公用系统的核心构成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341" b="23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制药用水系统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制药用水分类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根据制药工艺需求，将制药用水分为饮用水、纯化水、注射用水和灭菌注射用水。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水处理技术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介绍各种水处理技术，包括沉淀、过滤、吸附、离子交换、反渗透等，以满足不同制药工艺对水质的要求。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水质监测与控制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强调水质监测与控制的重要性，确保制药用水安全可靠。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介绍不同气体的分类、性质及在制药工艺中的应用。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气体分类与用途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供气系统设计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458" r="11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安全与防护措施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917" r="16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阐述供气系统的设计原则、设备选型及安装要求，确保气体纯度与供应稳定性。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强调气体系统的安全运行与操作人员的安全防护。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制药气体系统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废水处理技术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介绍常用的废水处理技术，如物理法、化学法、生物法等，并评估其适用性。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排放标准与监管要求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说明废水处理后的排放标准及相关的监管要求。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废水来源与特性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分析制药废水的来源及主要成分，了解其特性及危害。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542" r="155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制药废水处理系统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环保法规与责任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强调制药企业应遵守的环保法规及废弃物处理的法律责任。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废弃物分类与处理原则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根据废弃物的性质和危害程度进行分类，提出相应的处理原则。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废弃物处理技术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介绍常见的废弃物处理技术，如焚烧、填埋、生物降解等，并评估其优缺点。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制药废弃物处理系统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583" b="7583"/>
          <a:stretch>
            <a:fillRect/>
          </a:stretch>
        </p:blipFill>
        <p:spPr>
          <a:xfrm>
            <a:off x="454963" y="1569535"/>
            <a:ext cx="4219249" cy="4219248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清洁与消毒的重要性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阐述清洁与消毒在制药过程中的作用，预防微生物污染及交叉污染。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清洁与消毒方法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介绍各种清洁与消毒方法，如化学消毒、紫外线消毒、湿热消毒等，及其适用范围。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清洁与消毒规程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制定详细的清洁与消毒规程，包括频次、操作步骤、注意事项等，确保操作的有效性和安全性。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制药清洁与消毒系统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https://d.book118.com/955314101023011040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2024-08-31T00:43:51.085</cp:lastPrinted>
  <dcterms:created xsi:type="dcterms:W3CDTF">2024-08-30T16:43:51Z</dcterms:created>
  <dcterms:modified xsi:type="dcterms:W3CDTF">2024-08-30T16:43:53Z</dcterms:modified>
</cp:coreProperties>
</file>