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A9C19-73AD-4824-8BCD-25447D8E7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E24BD-EF31-45BD-B0B9-0C5D4814C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3F2A2-ED2B-4017-B4A0-B95AEA822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185C7-BD55-4CF1-91B4-4DD491954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CAE6A1-2954-4324-8279-7C14FE4A7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BBFE2C-1612-4EC5-86EE-556728299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0D7E75-2F70-43BC-9E47-61BD7BC3F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990B5D-EB47-4426-9AC8-F9103D50B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A7B47-F722-4ADE-999C-136262EFD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4E976-0EED-44AD-BB74-2277E7C17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DADE3-E06E-4AE6-AF5E-5DAE10208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2012032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盆底重建护理PPT\n## 1.盆底重建护理的基本概念与重要性\n### 1.1盆底组织的结构与功能概述\n### 1.2盆底重建护理的定义与目标\n### 1.3盆底重建护理在临床中的应用与意义\n## 2.盆底重建手术的方法与适应症\n### 2.1盆底重建手术的种类与特点\n### 2.2盆底重建手术的适应症与禁忌症\n### 2.3盆底重建手术的手术过程与注意事项\n## 3.盆底重建术后的护理评估与监测\n### 3.1盆底重建术后的护理评估方法与内容\n### 3.2盆底重建术后的监测项目与标准\n### 3.3盆底重建术后的并发症预防与护理\n## 4.盆底重建术后的康复训练与指导\n### 4.1盆底重建术后的康复训练方法与原则\n### 4.2盆底重建术后的康复训练计划与实施\n### 4.3盆底重建术后的康复训练效果评估与调整\n## 5.盆底重建护理的健康教育与心理支持\n### 5.1盆底重建护理的健康教育内容与方法\n### 5.2盆底重建护理的心理支持策略与技巧\n### 5.3盆底重建护理的健康教育效果评估与改进\n## 6.盆底重建护理的质量管理与持续改进\n### 6.1盆底重建护理的质量标准与评价体系\n### 6.2盆底重建护理的质量监控与改进方法\n### 6.3盆底重建护理的持续改进与团队协作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盆底重建护理PPT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盆底重建护理的基本概念与重要性</a:t>
            </a:r>
            <a:endParaRPr/>
          </a:p>
        </p:txBody>
      </p:sp>
      <p:sp>
        <p:nvSpPr>
          <p:cNvPr id="1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盆底组织的结构与功能概述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盆底组织包括肌肉、韧带、神经和血管等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肌肉：主要承托盆腔脏器，维持其正常位置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韧带：连接盆底肌肉和骨骼，提供支撑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神经：支配盆底肌肉，调节排泄和生殖功能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血管：供应盆底组织营养，排除废物</a:t>
                </a:r>
                <a:endParaRPr/>
              </a:p>
            </p:txBody>
          </p:sp>
          <p:pic>
            <p:nvPicPr>
              <p:cNvPr id="2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盆底功能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支撑盆腔脏器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维持排泄功能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参与生殖功能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调节盆底肌肉活动</a:t>
                </a:r>
                <a:endParaRPr/>
              </a:p>
            </p:txBody>
          </p:sp>
          <p:pic>
            <p:nvPicPr>
              <p:cNvPr id="2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盆底重建护理</a:t>
                </a:r>
                <a:endParaRPr/>
              </a:p>
            </p:txBody>
          </p:sp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针对盆底组织损伤或功能障碍的护理措施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旨在恢复盆底功能，提高生活质量</a:t>
                </a:r>
                <a:endParaRPr/>
              </a:p>
            </p:txBody>
          </p:sp>
          <p:sp>
            <p:nvSpPr>
              <p:cNvPr id="2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护理目标</a:t>
                </a:r>
                <a:endParaRPr/>
              </a:p>
            </p:txBody>
          </p:sp>
          <p:sp>
            <p:nvSpPr>
              <p:cNvPr id="2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恢复盆底功能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提高生活质量</a:t>
                </a:r>
                <a:endParaRPr/>
              </a:p>
            </p:txBody>
          </p:sp>
          <p:sp>
            <p:nvSpPr>
              <p:cNvPr id="2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盆底重建护理的定义与目标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临床应用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盆底重建手术前后的护理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盆底康复训练的指导与监测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心理支持与健康教育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护理意义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提高手术成功率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降低并发症发生率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改善患者生活质量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盆底重建护理在临床中的应用与意义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盆底重建手术的方法与适应症</a:t>
            </a:r>
            <a:endParaRPr/>
          </a:p>
        </p:txBody>
      </p:sp>
      <p:sp>
        <p:nvSpPr>
          <p:cNvPr id="25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盆底重建手术的种类与特点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盆底重建手术种类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盆底悬吊术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盆底修补术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盆底重建术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手术特点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针对性修复盆底组织损伤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采用生物材料或自体组织进行修补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手术方式多样，可根据患者情况选择</a:t>
                </a:r>
                <a:endParaRPr/>
              </a:p>
            </p:txBody>
          </p:sp>
          <p:pic>
            <p:nvPicPr>
              <p:cNvPr id="26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适应症</a:t>
                </a:r>
                <a:endParaRPr/>
              </a:p>
            </p:txBody>
          </p:sp>
          <p:sp>
            <p:nvSpPr>
              <p:cNvPr id="2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盆底组织损伤或功能障碍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盆腔脏器脱垂或盆底松弛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尿失禁或粪失禁</a:t>
                </a:r>
                <a:endParaRPr/>
              </a:p>
            </p:txBody>
          </p:sp>
          <p:sp>
            <p:nvSpPr>
              <p:cNvPr id="2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禁忌症</a:t>
                </a:r>
                <a:endParaRPr/>
              </a:p>
            </p:txBody>
          </p:sp>
          <p:sp>
            <p:nvSpPr>
              <p:cNvPr id="2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严重心血管疾病、糖尿病等慢性疾病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感染或炎症性疾病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肿瘤或出血性疾病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其他不适宜手术的情况</a:t>
                </a:r>
                <a:endParaRPr/>
              </a:p>
            </p:txBody>
          </p:sp>
          <p:sp>
            <p:nvSpPr>
              <p:cNvPr id="2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盆底重建手术的适应症与禁忌症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手术过程</a:t>
                </a:r>
                <a:endParaRPr/>
              </a:p>
            </p:txBody>
          </p:sp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麻醉与消毒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手术切口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盆底组织修复或重建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放置生物材料或自体组织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缝合切口</a:t>
                </a:r>
                <a:endParaRPr/>
              </a:p>
            </p:txBody>
          </p:sp>
          <p:sp>
            <p:nvSpPr>
              <p:cNvPr id="2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2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术前充分准备，评估患者情况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术中严格无菌操作，避免感染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术后密切观察患者病情，及时处理并发症</a:t>
                </a:r>
                <a:endParaRPr/>
              </a:p>
            </p:txBody>
          </p:sp>
          <p:sp>
            <p:nvSpPr>
              <p:cNvPr id="2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盆底重建手术的手术过程与注意事项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盆底重建术后的护理评估与监测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问卷调查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体格检查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专科检查</a:t>
                </a:r>
                <a:endParaRPr/>
              </a:p>
            </p:txBody>
          </p:sp>
          <p:sp>
            <p:nvSpPr>
              <p:cNvPr id="1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护理评估方法</a:t>
                </a:r>
                <a:endParaRPr/>
              </a:p>
            </p:txBody>
          </p:sp>
          <p:sp>
            <p:nvSpPr>
              <p:cNvPr id="1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排泄功能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盆底功能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心理状态</a:t>
                </a:r>
                <a:endParaRPr/>
              </a:p>
            </p:txBody>
          </p:sp>
          <p:sp>
            <p:nvSpPr>
              <p:cNvPr id="1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护理评估内容</a:t>
                </a:r>
                <a:endParaRPr/>
              </a:p>
            </p:txBody>
          </p:sp>
          <p:sp>
            <p:nvSpPr>
              <p:cNvPr id="2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盆底重建术后的护理评估方法与内容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4" name="Tencent"/>
          <p:cNvCxnSpPr/>
          <p:nvPr/>
        </p:nvCxnSpPr>
        <p:spPr>
          <a:xfrm>
            <a:off x="-44450" y="3571946"/>
            <a:ext cx="12280900" cy="0"/>
          </a:xfrm>
          <a:prstGeom prst="line">
            <a:avLst/>
          </a:prstGeom>
          <a:ln w="31750"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48"/>
          <p:cNvSpPr>
            <a:spLocks noChangeAspect="1"/>
          </p:cNvSpPr>
          <p:nvPr/>
        </p:nvSpPr>
        <p:spPr>
          <a:xfrm>
            <a:off x="2931627" y="3130438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01</a:t>
            </a:r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6" name="椭圆 49"/>
          <p:cNvSpPr>
            <a:spLocks noChangeAspect="1"/>
          </p:cNvSpPr>
          <p:nvPr/>
        </p:nvSpPr>
        <p:spPr>
          <a:xfrm>
            <a:off x="8396373" y="3130438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800">
                <a:latin typeface="+mj-ea"/>
                <a:ea typeface="+mj-ea"/>
              </a:rPr>
              <a:t>02</a:t>
            </a:r>
            <a:endParaRPr kumimoji="1" lang="zh-CN" altLang="en-US" sz="2800">
              <a:latin typeface="+mj-ea"/>
              <a:ea typeface="+mj-ea"/>
            </a:endParaRPr>
          </a:p>
        </p:txBody>
      </p:sp>
      <p:grpSp>
        <p:nvGrpSpPr>
          <p:cNvPr id="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844414" y="4235891"/>
            <a:ext cx="8503173" cy="1764346"/>
            <a:chOff x="1844414" y="4235891"/>
            <a:chExt cx="8503173" cy="1764346"/>
          </a:xfrm>
        </p:grpSpPr>
        <p:grpSp>
          <p:nvGrpSpPr>
            <p:cNvPr id="28" name="组合 58"/>
            <p:cNvGrpSpPr/>
            <p:nvPr/>
          </p:nvGrpSpPr>
          <p:grpSpPr>
            <a:xfrm>
              <a:off x="1844414" y="4235891"/>
              <a:ext cx="3038427" cy="1764346"/>
              <a:chOff x="983108" y="4312091"/>
              <a:chExt cx="3038427" cy="1764346"/>
            </a:xfrm>
          </p:grpSpPr>
          <p:sp>
            <p:nvSpPr>
              <p:cNvPr id="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983108" y="4312091"/>
                <a:ext cx="30384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监测项目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83108" y="4816788"/>
                <a:ext cx="3038427" cy="125964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盆底功能</a:t>
                </a:r>
                <a:endParaRPr/>
              </a:p>
            </p:txBody>
          </p:sp>
        </p:grpSp>
        <p:grpSp>
          <p:nvGrpSpPr>
            <p:cNvPr id="31" name="组合 59"/>
            <p:cNvGrpSpPr/>
            <p:nvPr/>
          </p:nvGrpSpPr>
          <p:grpSpPr>
            <a:xfrm>
              <a:off x="7309160" y="4235891"/>
              <a:ext cx="3038427" cy="1764346"/>
              <a:chOff x="983108" y="4312091"/>
              <a:chExt cx="3038427" cy="1764346"/>
            </a:xfrm>
          </p:grpSpPr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983108" y="4312091"/>
                <a:ext cx="30384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83108" y="4816788"/>
                <a:ext cx="3038427" cy="125964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生命体征稳定，无严重并发症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疼痛程度减轻，无剧烈疼痛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伤口愈合良好，无感染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排泄功能恢复正常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盆底功能恢复良好，无脏器脱垂</a:t>
                </a:r>
                <a:endParaRPr/>
              </a:p>
            </p:txBody>
          </p:sp>
        </p:grpSp>
      </p:grpSp>
      <p:sp>
        <p:nvSpPr>
          <p:cNvPr id="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盆底重建术后的监测项目与标准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盆底重建术后的并发症预防与护理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并发症预防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严格执行护理评估与监测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遵医嘱进行康复训练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保持良好的生活习惯，避免腹压增加</a:t>
                </a:r>
                <a:endParaRPr/>
              </a:p>
            </p:txBody>
          </p:sp>
          <p:pic>
            <p:nvPicPr>
              <p:cNvPr id="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发现并发症及时处理，如感染、出血等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提供心理支持，缓解患者焦虑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加强健康教育，提高患者自我管理能力</a:t>
                </a:r>
                <a:endParaRPr/>
              </a:p>
            </p:txBody>
          </p:sp>
          <p:pic>
            <p:nvPicPr>
              <p:cNvPr id="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https://d.book118.com/955320120321011111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盆底重建护理PPT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2024-09-17T21:11:04.756</cp:lastPrinted>
  <dcterms:created xsi:type="dcterms:W3CDTF">2024-09-17T13:11:04Z</dcterms:created>
  <dcterms:modified xsi:type="dcterms:W3CDTF">2024-09-17T13:11:06Z</dcterms:modified>
</cp:coreProperties>
</file>