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ADE7F-F55B-4012-9BC7-3EA72C60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48988-32E3-4D94-981F-1D4CAA7B4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D94E9-E2AB-4D74-972D-F4BFB6C6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DF71B-0B08-48D0-A6ED-A40390CC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766CF-1D83-4480-BEC6-CE58D89AE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F5CFC-06AA-46AA-B480-D251B428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C3BDB-2E88-4540-9FC4-DD7EBB5EC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0BB97-0FB2-4D97-9A9F-4F123F97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90C16-CD41-40CD-9AB4-E722359E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097D2-9162-4998-AA7D-9E47EC3EB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CEE71-398C-4B4F-BA43-B788227B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2134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苏宁电器商场物流设备与技术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苏宁电器商场物流人员与培训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苏宁电器商场物流安全与风险管理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苏宁电器商场物流优化与创新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设立专门的物流管理部门，负责全面规划、组织、实施和监督物流活动。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物流信息系统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采用先进的物流信息技术，实现订单处理、库存管理、配送管理等物流信息的实时更新和处理。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建立高效的物流配送网络，包括自有物流、第三方物流和众包物流等多种配送模式。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通过优化物流流程、提高物流设备自动化水平等措施，降低物流成本，提高物流效率。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344" r="2734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95" r="95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通过提供快速、准确、优质的物流服务，提高客户满意度和忠诚度。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通过绿色物流、智能物流等手段，降低能源消耗和排放，实现可持续发展。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物流管理体系的目标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多元化配送模式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建立多种配送模式，灵活应对不同场景和需求，提高配送效率和客户满意度。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设立专门的物流管理部门，实现专业化管理，提高物流管理水平。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采用先进的物流信息技术，实现物流信息的实时更新和处理，提高决策效率和准确性。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物流管理体系的优势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根据商品质量、价格、交货期、售后服务等综合因素评估和选择供应商，确保采购渠道的稳定性和可靠性。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根据销售数据和市场需求预测，制定采购计划，包括商品种类、数量、预算等。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与供应商签订采购合同，明确商品规格、质量标准、价格、交货期等条款。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采购合同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按照采购计划进行采购，跟踪订单执行情况，确保采购商品按时到货。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合理规划仓库布局，提高仓储空间利用率；制定仓库管理制度，确保商品安全、完整。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建立实时库存监控系统，掌握商品库存情况，避免断货或积压现象。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根据订单量和配送要求，制定合理的配送计划，包括车辆调度、路线规划等。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按照配送计划进行配送，确保商品按时、准确送达客户手中。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配送执行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库存与配送管理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接收客户订单，核对订单信息，安排发货。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接收客户退货申请，审核退货原因和商品状况，办理退货手续。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退货处理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提供售后咨询、维修、换货等服务，提高客户满意度。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订单与退货管理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运用数据分析工具和方法，对收集的数据进行分析，发现物流管理中存在的问题和瓶颈。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不断跟踪评估优化措施的实施效果，持续改进物流管理流程，提高物流运作效率。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根据分析结果，制定相应的优化措施，如改进采购策略、调整库存结构、优化配送路线等。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收集采购、销售、库存、配送等相关数据。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苏宁电器商场物流设备与技术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物流设备介绍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货架系统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采用高强度钢制货架，设计合理，承重能力强，可灵活调整层高，满足不同商品的存储需求。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搬运设备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配备电动叉车、手动液压搬运车等搬运设备，实现高效、安全的货物搬运。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打包设备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提供自动打包机、封口机等设备，快速完成货物的打包工作，确保货物在运输过程中的安全。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运输管理系统（TMS）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运用运输管理系统，对运输车辆、驾驶员、线路等进行合理规划，提高运输效率，降低运输成本。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条码技术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在货物入库、出库、盘点等环节应用条码技术，提高数据录入的准确性和效率。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仓储管理系统（WMS）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采用先进的仓储管理系统，实现仓库货位管理、库存管理、订单管理等功能的自动化和智能化。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https://d.book118.com/955321344031011043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2024-09-04T18:35:58.634</cp:lastPrinted>
  <dcterms:created xsi:type="dcterms:W3CDTF">2024-09-04T10:35:58Z</dcterms:created>
  <dcterms:modified xsi:type="dcterms:W3CDTF">2024-09-04T10:36:00Z</dcterms:modified>
</cp:coreProperties>
</file>