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EE27FE4-0018-4DCF-857E-99D462FEC7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693ECC2-BAB2-45BD-A54F-759C7CF377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592E60D-EABA-40CB-ABB2-9474BAEA68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EBA4E46-5213-406B-8BE9-2288889147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2DE9683-97CC-4921-9B3A-FAD8CB96392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C278F00-1341-46CA-92FC-7186A6B0ED5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AD44562-AAD2-4E9E-A84A-C426628DF71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1C683C4-2AC0-46D5-9B5D-3A8E6486DA5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4ADB849-4B24-4E48-969A-A66199A8AB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D73BB0-84C4-4866-9ED4-4D55D650EF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C862D2-87AA-4CF9-850E-D796255B5F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55323101331011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62中国游戏行业分析</a:t>
            </a:r>
          </a:p>
        </p:txBody>
      </p:sp>
      <p:sp>
        <p:nvSpPr>
          <p:cNvPr id="3" name="TextBox 3"/>
          <p:cNvSpPr txBox="1"/>
          <p:nvPr/>
        </p:nvSpPr>
        <p:spPr>
          <a:xfrm>
            <a:off x="3526541" y="6029318"/>
            <a:ext cx="234315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603200">
                    <a:alpha val="100000"/>
                  </a:srgbClr>
                </a:solidFill>
                <a:latin typeface="Microsoft Yahei"/>
                <a:ea typeface="Microsoft Yahei"/>
                <a:cs typeface="Microsoft Yahei"/>
              </a:rPr>
              <a:t>汇报人：XX</a:t>
            </a:r>
          </a:p>
        </p:txBody>
      </p:sp>
      <p:sp>
        <p:nvSpPr>
          <p:cNvPr id="4" name="TextBox 4"/>
          <p:cNvSpPr txBox="1"/>
          <p:nvPr/>
        </p:nvSpPr>
        <p:spPr>
          <a:xfrm>
            <a:off x="5869779" y="6029318"/>
            <a:ext cx="2790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603200">
                    <a:alpha val="100000"/>
                  </a:srgbClr>
                </a:solidFill>
                <a:latin typeface="Microsoft Yahei"/>
                <a:ea typeface="Microsoft Yahei"/>
                <a:cs typeface="Microsoft Yahei"/>
              </a:rPr>
              <a:t>2024-01-04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游戏行业概述</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中国游戏市场规模与增长</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竞争格局与主要企业分析</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游戏类型与受众特征</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政策法规与监管环境</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技术创新与应用前景</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行业挑战与机遇并存</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游戏行业概述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行业定义与分类</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游戏行业定义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游戏行业是指通过开发、运营和销售游戏产品，为用户提供娱乐、休闲和社交等服务的产业。</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游戏分类</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根据游戏内容、玩法和平台等不同维度，游戏可分为角色扮演类、动作类、射击类、策略类、体育类等多种类型。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发展历程</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中国游戏行业经历了从引进代理到自主研发的发展历程，逐渐形成了完整的产业链和庞大的用户群体。</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现状</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当前，中国游戏行业已经成为全球最大的游戏市场之一，拥有众多知名的游戏企业和优质的游戏产品，同时也面临着监管政策收紧、市场竞争加剧等挑战。</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发展历程及现状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4938" b="4938"/>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2933" r="2933"/>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包括游戏策划、程序开发、美术设计等环节，是游戏产品的核心创作过程。</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游戏研发</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负责游戏的营销推广和发行渠道建设，将游戏推向市场并吸引用户。</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游戏发行</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负责游戏的日常运营和维护，提供客户服务和技术支持，确保游戏的稳定运行和用户体验。</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游戏运营</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包括游戏媒体、电竞、游戏硬件等周边领域，与游戏行业相互依存、共同发展。</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游戏周边产业</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产业链结构</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中国游戏市场规模与增长</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中国游戏市场规模逐年扩大，已经成为全球最大的游戏市场之一。根据行业报告数据，2022年中国游戏市场实际销售收入达到近3000亿元人民币，同比增长约10%。</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市场规模</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近年来，中国游戏市场增长速度一直保持在较高水平。随着5G、云游戏等新技术的推广和应用，未来中国游戏市场的增长速度有望进一步提升。</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增长速度</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市场规模及增长速度</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用户规模及活跃度</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中国游戏用户规模庞大，是全球最大的游戏用户群体之一。根据中国音数协游戏工委发布的《2022年中国游戏产业报告》显示，2022年中国游戏用户规模达6.64亿人，同比增长0.38%。</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用户规模</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中国游戏用户活跃度较高，大部分游戏用户每天都会花费一定时间在游戏上。同时，随着社交媒体的普及和游戏社交化的趋势，游戏用户的社交互动和参与度也在不断提升。</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活跃度</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中国游戏市场份额分布较为集中，几家大型游戏公司占据了市场的主导地位。其中，腾讯、网易、米哈游等公司是中国游戏市场的领军企业。</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竞争格局</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虽然市场份额较为集中，但中国游戏市场的竞争格局依然激烈。各大游戏公司都在不断推出新游戏、拓展海外市场、加强技术研发以提升自身竞争力。</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市场份额</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市场份额分布</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竞争格局与主要企业分析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国游戏市场呈现出几家大型企业占据主导地位，中小企业在细分领域寻求突破的竞争格局。腾讯、网易等大型企业在市场份额上占据优势，而一些中小企业则通过创新的游戏玩法和独特的游戏题材逐渐崭露头角。</a:t>
            </a:r>
          </a:p>
        </p:txBody>
      </p:sp>
      <p:cxnSp>
        <p:nvCxnSpPr>
          <p:cNvPr id="6" name="Connector 6"/>
          <p:cNvCxnSpPr/>
          <p:nvPr/>
        </p:nvCxnSpPr>
        <p:spPr>
          <a:xfrm>
            <a:off x="6516784"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企业规模和市场份额，可以将中国游戏企业划分为三个层次。第一层次是腾讯、网易等大型企业，拥有强大的研发实力和市场份额；第二层次是具有一定规模和市场份额的中型企业，如巨人网络、完美世界等；第三层次是众多的小型企业和初创团队，他们通过创新寻求突破。</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市场份额分布</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竞争层次划分</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竞争格局概述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腾讯</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腾讯是中国最大的游戏公司之一，拥有强大的研发实力和丰富的产品线。其优势在于拥有庞大的用户群体和强大的社交平台，能够通过社交渠道有效推广游戏产品。然而，腾讯也面临着依赖单一产品和过度依赖社交平台的风险。</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网易</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网易是中国另一家重要的游戏公司，其优势在于拥有自主研发能力和多款优质游戏产品。网易注重游戏的品质和用户体验，因此在玩家群体中享有较高的口碑。然而，网易也面临着市场竞争加剧和新产品推广难度增加的挑战。</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主要企业介绍及优劣势分析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腾讯与Supercell合作</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腾讯收购了芬兰游戏公司Supercell的大部分股份，成为其最大的股东。Supercell是全球最成功的移动游戏开发商之一，其代表作品包括《部落冲突》和《海岛奇兵》。此次合作使得腾讯在全球移动游戏市场获得了更强的竞争力。</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网易收购暴雪娱乐</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网易宣布收购美国游戏开发商暴雪娱乐（Blizzard Entertainment）的部分股份，成为其战略合作伙伴。暴雪娱乐是全球知名的游戏开发商和发行商，其代表作品包括《魔兽世界》和《守望先锋》。此次收购有助于网易在全球游戏市场扩大影响力并提升产品品质。</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合作与兼并收购案例</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04</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游戏类型与受众特征</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https://d.book118.com/955323101331011034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2024-08-30T16:52:05.825</cp:lastPrinted>
  <dcterms:created xsi:type="dcterms:W3CDTF">2024-08-30T08:52:05Z</dcterms:created>
  <dcterms:modified xsi:type="dcterms:W3CDTF">2024-08-30T08:52:08Z</dcterms:modified>
</cp:coreProperties>
</file>