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F716BC-FD74-43B4-9876-1A371C943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7662C9-7133-4A4F-A559-E22774B7C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A6B4F-DA42-42B2-83FF-C8757609B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DA307D-A707-489D-8031-12BE76E7B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9C2BB2-E2B1-4F6A-81CA-442A0D9E4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1FF016-4EAD-4595-9261-398A5A3BC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5A7ABD-04B8-47AF-B870-94A38DDE4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2DA2F2-8269-426F-8EF2-75306CB89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5768D1-7651-4C79-85ED-937C1B138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78CEF6-3CC7-4F79-8B1A-D42A48A1E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650C2A-670E-4B0F-B699-D75E073602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324123301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脑外科特色护理服务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脑外科特色护理服务概述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脑外科特色护理服务的实施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脑外科特色护理服务的优势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脑外科特色护理服务的实践案例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脑外科特色护理服务的挑战与对策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9003" b="2900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917" b="191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通过提供优质的特色护理服务，满足患者的个性化需求，提高患者的满意度和忠诚度。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脑外科患者往往需要长期的康复过程，特色护理服务可以针对患者的具体情况，提供有效的康复指导和心理支持，促进患者的康复进程。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提升医院形象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通过提供具有脑外科特色的护理服务，展示医院的专业水平和服务质量，提升医院的品牌形象和知名度。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随着医疗技术的不断进步和患者需求的不断变化，脑外科特色护理服务需要不断创新和发展，以适应新的形势和需求。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专业化服务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脑外科特色护理服务需要具备专业化的知识和技能，能够根据患者的具体情况提供个性化的服务方案。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人性化关怀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脑外科患者往往面临较大的身心压力，特色护理服务需要注重人性化关怀，关注患者的心理和情感需求，提供温暖和安慰。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综合性护理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脑外科患者的护理需求涉及多个方面，包括生理、心理、社会等，特色护理服务需要提供综合性的护理方案，全面满足患者的需求。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脑外科特色护理服务的重要性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脑外科特色护理服务概述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脑外科特色护理服务是指在脑外科领域，针对患者特定需求和病情，提供专业化、个性化、人性化的护理服务。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以患者为中心，关注患者生理、心理、社会等多方面的需求；强调专业化护理技能，要求护理人员具备丰富的脑外科知识和实践经验；注重个性化护理方案的制定和实施，根据患者的具体情况进行调整和优化。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始终将患者的需求和利益放在首位，提供优质的护理服务。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患者至上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强调护理人员与其他医疗团队成员之间的紧密合作，共同为患者提供全面的医疗服务。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护理人员需具备专业的脑外科知识和实践技能，确保护理服务的专业性和有效性。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根据患者的具体情况和需求，制定个性化的护理方案，提高护理效果。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关注患者的心理和社会需求，提供人性化的关怀和支持，帮助患者积极应对疾病和治疗过程。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人性化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脑外科特色护理服务的原则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脑外科特色护理服务的实施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对病人的病情、病史、过敏史、心理状况等进行全面评估，制定个性化的护理计划。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病人情况评估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3583" b="35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458" r="11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协助病人完成术前检查，如CT、MRI等，确保手术顺利进行。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针对病人术前的紧张、焦虑情绪，进行心理疏导和安慰，增强病人的信心。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术前评估与准备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熟悉手术步骤和医生需求，准确传递手术器械和用品，确保手术过程顺畅。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4625" r="4625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手术配合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密切观察病人的生命体征变化，如心率、血压、呼吸等，及时发现并处理异常情况。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生命体征监测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采取相应措施预防术中可能出现的并发症，如颅内压增高、脑出血等。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术中配合与护理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083" r="1708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病情观察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康复训练指导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术后观察与护理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密切观察病人的意识状态、瞳孔变化、肢体活动等，及时发现并处理术后异常情况。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针对可能出现的并发症，如感染、深静脉血栓等，采取相应的预防措施，并及时处理已发生的并发症。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评估病人的疼痛程度，采取合适的镇痛措施，提高病人的舒适度。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根据病人的具体情况，制定个性化的康复训练计划，指导病人进行功能锻炼，促进康复。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脑外科特色护理服务的优势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https://d.book118.com/955324123301011124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2024-09-29T02:43:45.162</cp:lastPrinted>
  <dcterms:created xsi:type="dcterms:W3CDTF">2024-09-28T18:43:45Z</dcterms:created>
  <dcterms:modified xsi:type="dcterms:W3CDTF">2024-09-28T18:43:47Z</dcterms:modified>
</cp:coreProperties>
</file>