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836175-D4F4-46DC-8AC2-FDFC84757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6FDCCA-93B4-4F91-B542-911DC728B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0E1EBD-AC1B-4E0A-9B94-DA944A922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D5DA85-F11B-4F9A-B0AA-6C9890607E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435FDF-415D-4AE1-B2D2-761D05F065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973FD8-E68A-458F-A51C-B3A3EAB9D1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C8D147-BD18-474D-AD09-EAEDFBA46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054D9A-2E27-4D50-8A10-8CDE8195E3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F60915-1E17-4177-A4A1-78522E4914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F90931-71A5-45D6-BB2B-664178E91B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12BF1B-D603-4C50-94DF-B6040511C3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5331201001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麻醉围手术期管理与护理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3887301" y="4906518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97278" y="4906518"/>
            <a:ext cx="2419908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麻醉围手术期概述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术前准备与评估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术中管理与护理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术后恢复与护理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围手术期心理护理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围手术期营养支持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围手术期感染防控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麻醉围手术期概述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22" b="212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麻醉围手术期是指从患者决定接受手术治疗开始，到手术治疗结束、患者基本康复的整个过程，包括术前、术中和术后三个阶段。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确保患者在手术过程中安全、无痛，为手术的顺利进行创造条件，同时促进患者术后的快速康复。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通过全面的评估和准备，降低手术和麻醉的风险，确保患者在手术过程中的生命安全。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提高手术效果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促进患者康复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良好的麻醉管理可以确保手术的顺利进行，提高手术的成功率和效果。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通过术后镇痛、早期活动等措施，促进患者的快速康复，减少并发症的发生。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麻醉围手术期的重要性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麻醉围手术期的流程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术前访视与评估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麻醉医生在术前对患者进行访视，了解患者的病情、手术方式和麻醉需求，进行全面的评估。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根据评估结果，为患者制定个性化的麻醉方案，并进行相应的术前准备，如禁食、禁饮、术前用药等。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术中管理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在手术过程中，麻醉医生负责监测患者的生命体征，调整麻醉深度，确保手术的顺利进行。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术后镇痛与护理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手术结束后，麻醉医生会根据患者的疼痛情况给予相应的镇痛治疗，同时护士会密切观察患者的病情变化，提供全面的术后护理。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术前准备与评估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255" r="1325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779" r="2477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68" r="325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麻醉医师在术前应对患者进行访视，了解患者的病情、病史、手术史等相关信息，评估患者的麻醉风险。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麻醉医师术前访视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与患者及其家属进行充分沟通，解释麻醉方式、麻醉风险、术后镇痛等相关问题，消除患者及其家属的疑虑和恐惧。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术前沟通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术前访视与沟通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常规检查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包括心电图、血常规、尿常规、生化检查等，以评估患者的身体状况和手术耐受能力。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特殊检查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根据患者的具体情况，可能需要进行肺功能检查、心脏彩超检查等特殊检查，以进一步评估患者的麻醉风险。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术前检查与评估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根据患者的具体情况和手术需要，麻醉医师可能会给予患者一些术前用药，如镇静剂、镇痛剂等，以减轻患者的紧张和焦虑。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术前用药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患者在术前需要禁食一定时间，以避免手术过程中因呕吐导致误吸等风险。具体的禁食时间和要求应根据患者的具体情况和手术类型而定。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禁食指导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术前用药与禁食指导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术中管理与护理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麻醉诱导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根据手术要求和患者情况，选择合适的麻醉药物和剂量，进行麻醉诱导，确保患者平稳进入麻醉状态。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麻醉维持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在手术过程中，根据手术刺激和患者反应，调整麻醉药物浓度和剂量，维持稳定的麻醉深度，保证手术的顺利进行。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麻醉诱导与维持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持续监测患者的血压、心率、呼吸、体温等生命体征，及时发现并处理异常情况。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0625" r="106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4875" r="2487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生命体征监测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通过脑电图、肌电图等监测手段，评估患者的麻醉深度，确保手术过程中的镇痛和镇静效果。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麻醉深度监测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准确记录患者的输液量、出血量、尿量等出入量情况，以评估患者的循环功能和液体平衡状态。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出入量记录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术中监测与记录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保持呼吸道通畅，及时清除呼吸道分泌物和血液，避免误吸和窒息的发生。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呼吸道并发症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密切观察患者的血压、心率等循环指标，及时发现并处理低血压、心律失常等异常情况。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循环系统并发症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维持患者的正常体温，避免低体温或高体温对手术和患者的不良影响。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体温异常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在使用麻醉药物和抗生素等药物时，密切观察患者是否出现过敏反应，如皮疹、呼吸困难等，及时处理并调整用药方案。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过敏反应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术中并发症的预防与处理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术后恢复与护理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https://d.book118.com/955331201001011102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2024-09-10T18:10:03.037</cp:lastPrinted>
  <dcterms:created xsi:type="dcterms:W3CDTF">2024-09-10T10:10:03Z</dcterms:created>
  <dcterms:modified xsi:type="dcterms:W3CDTF">2024-09-10T10:10:05Z</dcterms:modified>
</cp:coreProperties>
</file>