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75EB0-12DE-42E7-ACBE-585406EE6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E2767-D03D-4ECC-B750-9B98BD6F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B18EB-F2E3-4DFD-902E-E20E99CE9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0679D-95FB-435C-96CB-DCB99CD0C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F45B7D-DD91-4BA1-A8A2-B4D960CAF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16C82-514D-463F-90D3-884DCE9D4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F6450-D34E-4BC7-B518-B428DC4F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A8D54-0276-4390-907F-3E97BF85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B4927-B131-4D18-9B0B-7B018B108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A0C11-673B-44BD-B5E2-1D2567C5F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AA87D-0C00-4F17-B37B-6128E5D7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312140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抗真菌预防指南解读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抗真菌预防指南主要内容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解读抗真菌预防指南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抗真菌预防指南的实施与建议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抗真菌预防的未来展望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抗真菌预防的重要性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83" r="1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真菌感染可发生在人体各个部位，如皮肤、呼吸道、消化道等。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真菌广泛存在于自然界，与人类共生。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随着医疗技术的发展，广谱抗生素、免疫抑制剂等使用增加，导致真菌感染风险上升。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真菌感染现状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真菌感染的危害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侵袭性真菌感染可导致严重的疾病甚至死亡。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长期或反复的真菌感染可影响生活质量，增加医疗负担。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某些真菌感染可引起严重的过敏反应，如支气管哮喘、过敏性鼻炎等。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8" b="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通过预防措施降低真菌感染的风险，保护个体健康。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减少不必要的抗真菌药物使用，降低耐药性的产生。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提高医疗资源的利用效率，减轻社会负担。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抗真菌预防的意义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抗真菌预防指南主要内容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避免接触感染源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1620" r="1162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保持健康的生活方式，包括均衡饮食、适量运动和充足的睡眠，以增强身体免疫力。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勤洗手，保持皮肤清洁干燥，避免长时间穿潮湿的衣物或使用公共卫生设施。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定期清洁和消毒居住和工作场所，保持室内通风良好。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避免接触已知的感染源，如某些动物、土壤和水源。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70" r="27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379" r="283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老年人、儿童、孕妇、身体虚弱或免疫系统受损的人群更容易感染真菌。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潮湿环境、拥挤的居住条件、医疗机构等容易滋生真菌的场合。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易感场合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易感人群与场合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在使用抗真菌药物时，应遵循医生的建议和处方，不要自行更改剂量或停药。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在某些高风险情况下，如器官移植或化疗等，医生可能会建议预防性使用抗真菌药物。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在使用抗真菌药物时，应注意与其他药物的相互作用，避免产生不良反应。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注意药物相互作用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抗真菌药物的合理使用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对于易感人群，应定期进行真菌感染的检查，以便早期发现和治疗。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一旦发现真菌感染，应采取措施控制传播，如隔离感染源、消毒接触物品等。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提高公众对真菌感染的认识和预防意识，加强宣传教育。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真菌感染的监测与控制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解读抗真菌预防指南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https://d.book118.com/955331214003011110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2024-09-15T01:37:08.125</cp:lastPrinted>
  <dcterms:created xsi:type="dcterms:W3CDTF">2024-09-14T17:37:08Z</dcterms:created>
  <dcterms:modified xsi:type="dcterms:W3CDTF">2024-09-14T17:37:10Z</dcterms:modified>
</cp:coreProperties>
</file>