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574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196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sp>
        <p:nvSpPr>
          <p:cNvPr id="10486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3" name=""/>
        <p:cNvGrpSpPr/>
        <p:nvPr/>
      </p:nvGrpSpPr>
      <p:grpSpPr>
        <a:xfrm>
          <a:off x="0" y="0"/>
          <a:ext cx="0" cy="0"/>
        </a:xfrm>
      </p:grpSpPr>
      <p:sp>
        <p:nvSpPr>
          <p:cNvPr id="104860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overrideClrMapping bg1="dk1" tx1="dk1" bg2="dk1" tx2="dk1" accent1="dk1" accent2="dk1" accent3="dk1" accent4="dk1" accent5="dk1" accent6="dk1" hlink="dk1" folHlink="dk1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8.xml" /><Relationship Id="rId11" Type="http://schemas.openxmlformats.org/officeDocument/2006/relationships/tags" Target="../tags/tag9.xml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tags" Target="../tags/tag14.xml" /><Relationship Id="rId17" Type="http://schemas.openxmlformats.org/officeDocument/2006/relationships/tags" Target="../tags/tag15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image" Target="../media/image1.png" /><Relationship Id="rId5" Type="http://schemas.openxmlformats.org/officeDocument/2006/relationships/tags" Target="../tags/tag4.xml" /><Relationship Id="rId6" Type="http://schemas.openxmlformats.org/officeDocument/2006/relationships/tags" Target="../tags/tag5.xml" /><Relationship Id="rId7" Type="http://schemas.openxmlformats.org/officeDocument/2006/relationships/image" Target="../media/image2.jpeg" /><Relationship Id="rId8" Type="http://schemas.openxmlformats.org/officeDocument/2006/relationships/tags" Target="../tags/tag6.xml" /><Relationship Id="rId9" Type="http://schemas.openxmlformats.org/officeDocument/2006/relationships/tags" Target="../tags/tag7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tags" Target="../tags/tag3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.xml" /><Relationship Id="rId10" Type="http://schemas.openxmlformats.org/officeDocument/2006/relationships/tags" Target="../tags/tag39.xml" /><Relationship Id="rId11" Type="http://schemas.openxmlformats.org/officeDocument/2006/relationships/tags" Target="../tags/tag40.xml" /><Relationship Id="rId12" Type="http://schemas.openxmlformats.org/officeDocument/2006/relationships/tags" Target="../tags/tag41.xml" /><Relationship Id="rId13" Type="http://schemas.openxmlformats.org/officeDocument/2006/relationships/tags" Target="../tags/tag4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32.xml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tags" Target="../tags/tag35.xml" /><Relationship Id="rId6" Type="http://schemas.openxmlformats.org/officeDocument/2006/relationships/tags" Target="../tags/tag36.xml" /><Relationship Id="rId7" Type="http://schemas.openxmlformats.org/officeDocument/2006/relationships/tags" Target="../tags/tag37.xml" /><Relationship Id="rId8" Type="http://schemas.openxmlformats.org/officeDocument/2006/relationships/tags" Target="../tags/tag38.xml" /><Relationship Id="rId9" Type="http://schemas.openxmlformats.org/officeDocument/2006/relationships/image" Target="../media/image2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tags" Target="../tags/tag55.xml" /><Relationship Id="rId7" Type="http://schemas.openxmlformats.org/officeDocument/2006/relationships/tags" Target="../tags/tag56.xml" /><Relationship Id="rId8" Type="http://schemas.openxmlformats.org/officeDocument/2006/relationships/tags" Target="../tags/tag57.xml" /><Relationship Id="rId9" Type="http://schemas.openxmlformats.org/officeDocument/2006/relationships/tags" Target="../tags/tag5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7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tags" Target="../tags/tag89.xml" /><Relationship Id="rId16" Type="http://schemas.openxmlformats.org/officeDocument/2006/relationships/tags" Target="../tags/tag90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1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image" Target="../media/image2.jpeg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04ED45-1E31-475C-8028-AF6B5733E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BC12C4-DEA2-4F70-85E3-EC944B65FC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F4199E-1505-4D43-B1F7-A20C367867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DCA390-921E-49DA-8DD4-5EEBC9D8F7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E878392-4F6A-455D-8EA0-9262C9E937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8C7C0DD-31A4-4007-8B79-50AD8C7DB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37FD78-D0A0-41E8-9C75-2DA519D047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1907CA0-2FA8-4FB1-80F7-1193C9CDEC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62A36D0-ABDF-459C-A5BB-ACBE67B9AD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8FB5D3-A4D9-4600-97AE-1FBF4B5AEA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AFCE4A-FEB5-4D6B-8A6F-28B360257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</a:xfrm>
      </p:grpSpPr>
      <p:cxnSp>
        <p:nvCxnSpPr>
          <p:cNvPr id="3145731" name="直接连接符 17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9" name="直接连接符 6"/>
          <p:cNvCxnSpPr/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</a:xfrm>
      </p:grpSpPr>
      <p:cxnSp>
        <p:nvCxnSpPr>
          <p:cNvPr id="3145741" name="直接连接符 8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/>
          <p:nvPr>
            <p:custDataLst>
              <p:tags r:id="rId3"/>
            </p:custDataLst>
          </p:nvPr>
        </p:nvCxnSpPr>
        <p:spPr>
          <a:xfrm flipH="1"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/>
          <p:nvPr>
            <p:custDataLst>
              <p:tags r:id="rId5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/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39" name=""/>
        <p:cNvGrpSpPr/>
        <p:nvPr/>
      </p:nvGrpSpPr>
      <p:grpSpPr>
        <a:xfrm>
          <a:off x="0" y="0"/>
          <a:ext cx="0" cy="0"/>
        </a:xfrm>
      </p:grpSpPr>
      <p:cxnSp>
        <p:nvCxnSpPr>
          <p:cNvPr id="3145751" name="直接连接符 13"/>
          <p:cNvCxnSpPr/>
          <p:nvPr>
            <p:custDataLst>
              <p:tags r:id="rId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/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/>
          <p:nvPr>
            <p:custDataLst>
              <p:tags r:id="rId3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err="1"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41" name=""/>
        <p:cNvGrpSpPr/>
        <p:nvPr/>
      </p:nvGrpSpPr>
      <p:grpSpPr>
        <a:xfrm>
          <a:off x="0" y="0"/>
          <a:ext cx="0" cy="0"/>
        </a:xfrm>
      </p:grpSpPr>
      <p:cxnSp>
        <p:nvCxnSpPr>
          <p:cNvPr id="3145759" name="直接连接符 10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43" name=""/>
        <p:cNvGrpSpPr/>
        <p:nvPr/>
      </p:nvGrpSpPr>
      <p:grpSpPr>
        <a:xfrm>
          <a:off x="0" y="0"/>
          <a:ext cx="0" cy="0"/>
        </a:xfrm>
      </p:grpSpPr>
      <p:cxnSp>
        <p:nvCxnSpPr>
          <p:cNvPr id="3145761" name="直接连接符 14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</a:xfrm>
      </p:grpSpPr>
      <p:cxnSp>
        <p:nvCxnSpPr>
          <p:cNvPr id="3145763" name="直接连接符 6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49" name=""/>
        <p:cNvGrpSpPr/>
        <p:nvPr/>
      </p:nvGrpSpPr>
      <p:grpSpPr>
        <a:xfrm>
          <a:off x="0" y="0"/>
          <a: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</a:xfrm>
      </p:grpSpPr>
      <p:cxnSp>
        <p:nvCxnSpPr>
          <p:cNvPr id="3145765" name="直接连接符 7"/>
          <p:cNvCxnSpPr/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</a:xfrm>
      </p:grpSpPr>
      <p:cxnSp>
        <p:nvCxnSpPr>
          <p:cNvPr id="3145767" name="直接连接符 11"/>
          <p:cNvCxnSpPr/>
          <p:nvPr>
            <p:custDataLst>
              <p:tags r:id="rId1"/>
            </p:custDataLst>
          </p:nvPr>
        </p:nvCxnSpPr>
        <p:spPr>
          <a:xfrm flipH="1"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/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/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/>
          <p:nvPr>
            <p:custDataLst>
              <p:tags r:id="rId11"/>
            </p:custDataLst>
          </p:nvPr>
        </p:nvCxnSpPr>
        <p:spPr>
          <a:xfrm flipH="1"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tags" Target="../tags/tag93.xml" /><Relationship Id="rId15" Type="http://schemas.openxmlformats.org/officeDocument/2006/relationships/tags" Target="../tags/tag94.xml" /><Relationship Id="rId16" Type="http://schemas.openxmlformats.org/officeDocument/2006/relationships/tags" Target="../tags/tag95.xml" /><Relationship Id="rId17" Type="http://schemas.openxmlformats.org/officeDocument/2006/relationships/tags" Target="../tags/tag96.xml" /><Relationship Id="rId18" Type="http://schemas.openxmlformats.org/officeDocument/2006/relationships/tags" Target="../tags/tag97.xml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</a:xfrm>
      </p:grpSpPr>
      <p:cxnSp>
        <p:nvCxnSpPr>
          <p:cNvPr id="3145729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MiSans Normal" panose="00000500000000000000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/>
            <a:r>
              <a:rPr lang="zh-CN" altLang="en-US"/>
              <a:t>三级</a:t>
            </a:r>
            <a:endParaRPr lang="zh-CN" altLang="en-US"/>
          </a:p>
          <a:p>
            <a:pPr marR="0" lvl="3"/>
            <a:r>
              <a:rPr lang="zh-CN" altLang="en-US"/>
              <a:t>四级</a:t>
            </a:r>
            <a:endParaRPr lang="zh-CN" altLang="en-US"/>
          </a:p>
          <a:p>
            <a:pPr marR="0"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5735" r:id="rId2"/>
    <p:sldLayoutId id="2147485736" r:id="rId3"/>
    <p:sldLayoutId id="2147485737" r:id="rId4"/>
    <p:sldLayoutId id="2147485738" r:id="rId5"/>
    <p:sldLayoutId id="2147485739" r:id="rId6"/>
    <p:sldLayoutId id="2147485740" r:id="rId7"/>
    <p:sldLayoutId id="2147485741" r:id="rId8"/>
    <p:sldLayoutId id="2147485742" r:id="rId9"/>
    <p:sldLayoutId id="2147485743" r:id="rId10"/>
    <p:sldLayoutId id="2147485744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noProof="1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tags" Target="../tags/tag111.xml" /><Relationship Id="rId13" Type="http://schemas.openxmlformats.org/officeDocument/2006/relationships/tags" Target="../tags/tag112.xml" /><Relationship Id="rId14" Type="http://schemas.openxmlformats.org/officeDocument/2006/relationships/tags" Target="../tags/tag113.xml" /><Relationship Id="rId15" Type="http://schemas.openxmlformats.org/officeDocument/2006/relationships/tags" Target="../tags/tag114.xml" /><Relationship Id="rId16" Type="http://schemas.openxmlformats.org/officeDocument/2006/relationships/tags" Target="../tags/tag11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7.xml" /><Relationship Id="rId11" Type="http://schemas.openxmlformats.org/officeDocument/2006/relationships/tags" Target="../tags/tag128.xml" /><Relationship Id="rId12" Type="http://schemas.openxmlformats.org/officeDocument/2006/relationships/tags" Target="../tags/tag129.xml" /><Relationship Id="rId13" Type="http://schemas.openxmlformats.org/officeDocument/2006/relationships/tags" Target="../tags/tag130.xml" /><Relationship Id="rId14" Type="http://schemas.openxmlformats.org/officeDocument/2006/relationships/tags" Target="../tags/tag131.xml" /><Relationship Id="rId15" Type="http://schemas.openxmlformats.org/officeDocument/2006/relationships/tags" Target="../tags/tag132.xml" /><Relationship Id="rId16" Type="http://schemas.openxmlformats.org/officeDocument/2006/relationships/tags" Target="../tags/tag133.xml" /><Relationship Id="rId2" Type="http://schemas.openxmlformats.org/officeDocument/2006/relationships/tags" Target="../tags/tag119.xml" /><Relationship Id="rId3" Type="http://schemas.openxmlformats.org/officeDocument/2006/relationships/tags" Target="../tags/tag120.xml" /><Relationship Id="rId4" Type="http://schemas.openxmlformats.org/officeDocument/2006/relationships/tags" Target="../tags/tag121.xml" /><Relationship Id="rId5" Type="http://schemas.openxmlformats.org/officeDocument/2006/relationships/tags" Target="../tags/tag122.xml" /><Relationship Id="rId6" Type="http://schemas.openxmlformats.org/officeDocument/2006/relationships/tags" Target="../tags/tag123.xml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openxmlformats.org/officeDocument/2006/relationships/tags" Target="../tags/tag12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2.xml" /><Relationship Id="rId11" Type="http://schemas.openxmlformats.org/officeDocument/2006/relationships/tags" Target="../tags/tag143.xml" /><Relationship Id="rId12" Type="http://schemas.openxmlformats.org/officeDocument/2006/relationships/tags" Target="../tags/tag144.xml" /><Relationship Id="rId13" Type="http://schemas.openxmlformats.org/officeDocument/2006/relationships/tags" Target="../tags/tag145.xml" /><Relationship Id="rId14" Type="http://schemas.openxmlformats.org/officeDocument/2006/relationships/tags" Target="../tags/tag146.xml" /><Relationship Id="rId15" Type="http://schemas.openxmlformats.org/officeDocument/2006/relationships/tags" Target="../tags/tag147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tags" Target="../tags/tag139.xml" /><Relationship Id="rId8" Type="http://schemas.openxmlformats.org/officeDocument/2006/relationships/tags" Target="../tags/tag140.xml" /><Relationship Id="rId9" Type="http://schemas.openxmlformats.org/officeDocument/2006/relationships/tags" Target="../tags/tag14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tags" Target="../tags/tag163.xml" /><Relationship Id="rId15" Type="http://schemas.openxmlformats.org/officeDocument/2006/relationships/tags" Target="../tags/tag164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3.xml" /><Relationship Id="rId11" Type="http://schemas.openxmlformats.org/officeDocument/2006/relationships/tags" Target="../tags/tag174.xml" /><Relationship Id="rId12" Type="http://schemas.openxmlformats.org/officeDocument/2006/relationships/tags" Target="../tags/tag175.xml" /><Relationship Id="rId13" Type="http://schemas.openxmlformats.org/officeDocument/2006/relationships/tags" Target="../tags/tag176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tags" Target="../tags/tag17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tags" Target="../tags/tag185.xml" /><Relationship Id="rId8" Type="http://schemas.openxmlformats.org/officeDocument/2006/relationships/tags" Target="../tags/tag186.xml" /><Relationship Id="rId9" Type="http://schemas.openxmlformats.org/officeDocument/2006/relationships/tags" Target="../tags/tag18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55332221242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9" name=""/>
        <p:cNvGrpSpPr/>
        <p:nvPr/>
      </p:nvGrpSpPr>
      <p:grpSpPr>
        <a:xfrm>
          <a:off x="0" y="0"/>
          <a: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好的大学活动策划案例</a:t>
            </a:r>
            <a:endParaRPr lang="zh-CN" altLang="en-US"/>
          </a:p>
        </p:txBody>
      </p:sp>
    </p:spTree>
    <p:custDataLst>
      <p:tags r:id="rId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57" name=""/>
        <p:cNvGrpSpPr/>
        <p:nvPr/>
      </p:nvGrpSpPr>
      <p:grpSpPr>
        <a:xfrm>
          <a:off x="0" y="0"/>
          <a: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048820" name="序号"/>
          <p:cNvSpPr txBox="1"/>
          <p:nvPr>
            <p:custDataLst>
              <p:tags r:id="rId4"/>
            </p:custDataLst>
          </p:nvPr>
        </p:nvSpPr>
        <p:spPr>
          <a:xfrm>
            <a:off x="334200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5"/>
            </p:custDataLst>
          </p:nvPr>
        </p:nvSpPr>
        <p:spPr>
          <a:xfrm>
            <a:off x="428498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策划背景和目标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6"/>
            </p:custDataLst>
          </p:nvPr>
        </p:nvSpPr>
        <p:spPr>
          <a:xfrm>
            <a:off x="7534275" y="133921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7"/>
            </p:custDataLst>
          </p:nvPr>
        </p:nvSpPr>
        <p:spPr>
          <a:xfrm>
            <a:off x="8477250" y="104902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活动主题和内容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8"/>
            </p:custDataLst>
          </p:nvPr>
        </p:nvSpPr>
        <p:spPr>
          <a:xfrm>
            <a:off x="334200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9"/>
            </p:custDataLst>
          </p:nvPr>
        </p:nvSpPr>
        <p:spPr>
          <a:xfrm>
            <a:off x="428498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活动时间和地点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0"/>
            </p:custDataLst>
          </p:nvPr>
        </p:nvSpPr>
        <p:spPr>
          <a:xfrm>
            <a:off x="7534275" y="3003550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11"/>
            </p:custDataLst>
          </p:nvPr>
        </p:nvSpPr>
        <p:spPr>
          <a:xfrm>
            <a:off x="8477250" y="2713355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活动宣传和推广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2"/>
            </p:custDataLst>
          </p:nvPr>
        </p:nvSpPr>
        <p:spPr>
          <a:xfrm>
            <a:off x="334200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3"/>
            </p:custDataLst>
          </p:nvPr>
        </p:nvSpPr>
        <p:spPr>
          <a:xfrm>
            <a:off x="428498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活动预算和资源需求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4"/>
            </p:custDataLst>
          </p:nvPr>
        </p:nvSpPr>
        <p:spPr>
          <a:xfrm>
            <a:off x="7534275" y="4667885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lang="en-US" sz="2000" b="1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5"/>
            </p:custDataLst>
          </p:nvPr>
        </p:nvSpPr>
        <p:spPr>
          <a:xfrm>
            <a:off x="8477250" y="4377690"/>
            <a:ext cx="3056890" cy="1244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400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活动效果评估和总结</a:t>
            </a:r>
            <a:endParaRPr lang="zh-CN" altLang="en-US" sz="2400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6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65" name=""/>
        <p:cNvGrpSpPr/>
        <p:nvPr/>
      </p:nvGrpSpPr>
      <p:grpSpPr>
        <a:xfrm>
          <a:off x="0" y="0"/>
          <a: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策划背景和目标</a:t>
            </a:r>
            <a:endParaRPr lang="zh-CN" altLang="en-US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3" name=""/>
        <p:cNvGrpSpPr/>
        <p:nvPr/>
      </p:nvGrpSpPr>
      <p:grpSpPr>
        <a:xfrm>
          <a:off x="0" y="0"/>
          <a: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策划背景</a:t>
            </a:r>
            <a:endParaRPr lang="zh-CN" altLang="en-US"/>
          </a:p>
        </p:txBody>
      </p:sp>
      <p:sp>
        <p:nvSpPr>
          <p:cNvPr id="1048922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9000213" y="1079503"/>
            <a:ext cx="1026286" cy="298627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9025492" y="4406318"/>
            <a:ext cx="975627" cy="267969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任意多边形 18"/>
          <p:cNvSpPr/>
          <p:nvPr>
            <p:custDataLst>
              <p:tags r:id="rId4"/>
            </p:custDataLst>
          </p:nvPr>
        </p:nvSpPr>
        <p:spPr>
          <a:xfrm>
            <a:off x="8173332" y="2056060"/>
            <a:ext cx="2679698" cy="404400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9"/>
          <p:cNvSpPr/>
          <p:nvPr>
            <p:custDataLst>
              <p:tags r:id="rId5"/>
            </p:custDataLst>
          </p:nvPr>
        </p:nvSpPr>
        <p:spPr>
          <a:xfrm flipV="1">
            <a:off x="8020329" y="1289050"/>
            <a:ext cx="2986274" cy="143505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2158988" y="1080168"/>
            <a:ext cx="1026286" cy="298452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2185597" y="4406318"/>
            <a:ext cx="975627" cy="267969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任意多边形 4"/>
          <p:cNvSpPr/>
          <p:nvPr>
            <p:custDataLst>
              <p:tags r:id="rId8"/>
            </p:custDataLst>
          </p:nvPr>
        </p:nvSpPr>
        <p:spPr>
          <a:xfrm>
            <a:off x="1333437" y="2056060"/>
            <a:ext cx="2679698" cy="404400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5"/>
          <p:cNvSpPr/>
          <p:nvPr>
            <p:custDataLst>
              <p:tags r:id="rId9"/>
            </p:custDataLst>
          </p:nvPr>
        </p:nvSpPr>
        <p:spPr>
          <a:xfrm flipV="1">
            <a:off x="1179769" y="1289050"/>
            <a:ext cx="2984528" cy="143505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333437" y="2906224"/>
            <a:ext cx="2679698" cy="241436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大学文化活动的需求和意义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173332" y="2906224"/>
            <a:ext cx="2679698" cy="241436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sz="2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策划背景的特定情况</a:t>
            </a:r>
            <a:endParaRPr sz="2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2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5667411" y="1096133"/>
            <a:ext cx="1026286" cy="2984528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5693354" y="4422283"/>
            <a:ext cx="975627" cy="2679698"/>
          </a:xfrm>
          <a:prstGeom prst="homePlat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11"/>
          <p:cNvSpPr/>
          <p:nvPr>
            <p:custDataLst>
              <p:tags r:id="rId14"/>
            </p:custDataLst>
          </p:nvPr>
        </p:nvSpPr>
        <p:spPr>
          <a:xfrm>
            <a:off x="4841195" y="2070695"/>
            <a:ext cx="2679698" cy="4044004"/>
          </a:xfrm>
          <a:custGeom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12"/>
          <p:cNvSpPr/>
          <p:nvPr>
            <p:custDataLst>
              <p:tags r:id="rId15"/>
            </p:custDataLst>
          </p:nvPr>
        </p:nvSpPr>
        <p:spPr>
          <a:xfrm flipV="1">
            <a:off x="4688192" y="1305016"/>
            <a:ext cx="2984528" cy="1435054"/>
          </a:xfrm>
          <a:custGeom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841195" y="2921524"/>
            <a:ext cx="2679698" cy="2414368"/>
          </a:xfrm>
          <a:prstGeom prst="rect">
            <a:avLst/>
          </a:prstGeom>
          <a:noFill/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/>
                <a:ea typeface="宋体" pitchFamily="2" charset="-122"/>
                <a:cs typeface="+mn-cs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大学文化活动的历史和发展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" name=""/>
        <p:cNvGrpSpPr/>
        <p:nvPr/>
      </p:nvGrpSpPr>
      <p:grpSpPr>
        <a:xfrm>
          <a:off x="0" y="0"/>
          <a:ext cx="0" cy="0"/>
        </a:xfrm>
      </p:grpSpPr>
      <p:sp>
        <p:nvSpPr>
          <p:cNvPr id="104898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策划目标</a:t>
            </a:r>
            <a:endParaRPr lang="zh-CN" altLang="en-US"/>
          </a:p>
        </p:txBody>
      </p:sp>
      <p:sp>
        <p:nvSpPr>
          <p:cNvPr id="1048986" name="弧形 58"/>
          <p:cNvSpPr/>
          <p:nvPr>
            <p:custDataLst>
              <p:tags r:id="rId2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88" name="弧形 57"/>
          <p:cNvSpPr/>
          <p:nvPr>
            <p:custDataLst>
              <p:tags r:id="rId3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0" name="椭圆 22"/>
          <p:cNvSpPr/>
          <p:nvPr>
            <p:custDataLst>
              <p:tags r:id="rId4"/>
            </p:custDataLst>
          </p:nvPr>
        </p:nvSpPr>
        <p:spPr>
          <a:xfrm>
            <a:off x="8448679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2" name="椭圆 23"/>
          <p:cNvSpPr/>
          <p:nvPr>
            <p:custDataLst>
              <p:tags r:id="rId5"/>
            </p:custDataLst>
          </p:nvPr>
        </p:nvSpPr>
        <p:spPr>
          <a:xfrm>
            <a:off x="8834838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4" name="正文"/>
          <p:cNvSpPr txBox="1"/>
          <p:nvPr>
            <p:custDataLst>
              <p:tags r:id="rId6"/>
            </p:custDataLst>
          </p:nvPr>
        </p:nvSpPr>
        <p:spPr>
          <a:xfrm>
            <a:off x="8901385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丰富校园文化生活和营造良好氛围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6" name="椭圆 24"/>
          <p:cNvSpPr/>
          <p:nvPr>
            <p:custDataLst>
              <p:tags r:id="rId7"/>
            </p:custDataLst>
          </p:nvPr>
        </p:nvSpPr>
        <p:spPr>
          <a:xfrm>
            <a:off x="6016437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998" name="椭圆 25"/>
          <p:cNvSpPr/>
          <p:nvPr>
            <p:custDataLst>
              <p:tags r:id="rId8"/>
            </p:custDataLst>
          </p:nvPr>
        </p:nvSpPr>
        <p:spPr>
          <a:xfrm>
            <a:off x="6401659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0" name="正文"/>
          <p:cNvSpPr txBox="1"/>
          <p:nvPr>
            <p:custDataLst>
              <p:tags r:id="rId9"/>
            </p:custDataLst>
          </p:nvPr>
        </p:nvSpPr>
        <p:spPr>
          <a:xfrm>
            <a:off x="6469143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培养创新意识和实践能力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椭圆 7"/>
          <p:cNvSpPr/>
          <p:nvPr>
            <p:custDataLst>
              <p:tags r:id="rId10"/>
            </p:custDataLst>
          </p:nvPr>
        </p:nvSpPr>
        <p:spPr>
          <a:xfrm>
            <a:off x="3584195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4" name="椭圆 9"/>
          <p:cNvSpPr/>
          <p:nvPr>
            <p:custDataLst>
              <p:tags r:id="rId11"/>
            </p:custDataLst>
          </p:nvPr>
        </p:nvSpPr>
        <p:spPr>
          <a:xfrm>
            <a:off x="396941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06" name="正文"/>
          <p:cNvSpPr txBox="1"/>
          <p:nvPr>
            <p:custDataLst>
              <p:tags r:id="rId12"/>
            </p:custDataLst>
          </p:nvPr>
        </p:nvSpPr>
        <p:spPr>
          <a:xfrm>
            <a:off x="403690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增强团队协作和沟通能力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08" name="椭圆 5"/>
          <p:cNvSpPr/>
          <p:nvPr>
            <p:custDataLst>
              <p:tags r:id="rId13"/>
            </p:custDataLst>
          </p:nvPr>
        </p:nvSpPr>
        <p:spPr>
          <a:xfrm>
            <a:off x="875455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0" name="椭圆 4"/>
          <p:cNvSpPr/>
          <p:nvPr>
            <p:custDataLst>
              <p:tags r:id="rId14"/>
            </p:custDataLst>
          </p:nvPr>
        </p:nvSpPr>
        <p:spPr>
          <a:xfrm>
            <a:off x="126067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12" name="正文"/>
          <p:cNvSpPr txBox="1"/>
          <p:nvPr>
            <p:custDataLst>
              <p:tags r:id="rId15"/>
            </p:custDataLst>
          </p:nvPr>
        </p:nvSpPr>
        <p:spPr>
          <a:xfrm>
            <a:off x="132816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提升学生综合素质和能力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" name=""/>
        <p:cNvGrpSpPr/>
        <p:nvPr/>
      </p:nvGrpSpPr>
      <p:grpSpPr>
        <a:xfrm>
          <a:off x="0" y="0"/>
          <a:ext cx="0" cy="0"/>
        </a:xfrm>
      </p:grpSpPr>
      <p:sp>
        <p:nvSpPr>
          <p:cNvPr id="1049046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活动主题和内容</a:t>
            </a:r>
            <a:endParaRPr lang="zh-CN" altLang="en-US"/>
          </a:p>
        </p:txBody>
      </p:sp>
      <p:sp>
        <p:nvSpPr>
          <p:cNvPr id="1049048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" name=""/>
        <p:cNvGrpSpPr/>
        <p:nvPr/>
      </p:nvGrpSpPr>
      <p:grpSpPr>
        <a:xfrm>
          <a:off x="0" y="0"/>
          <a:ext cx="0" cy="0"/>
        </a:xfrm>
      </p:grpSpPr>
      <p:sp>
        <p:nvSpPr>
          <p:cNvPr id="1049094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活动主题</a:t>
            </a:r>
            <a:endParaRPr lang="zh-CN" altLang="en-US"/>
          </a:p>
        </p:txBody>
      </p:sp>
      <p:sp>
        <p:nvSpPr>
          <p:cNvPr id="1049096" name="弧形 58"/>
          <p:cNvSpPr/>
          <p:nvPr>
            <p:custDataLst>
              <p:tags r:id="rId2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8" name="弧形 57"/>
          <p:cNvSpPr/>
          <p:nvPr>
            <p:custDataLst>
              <p:tags r:id="rId3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0" name="椭圆 22"/>
          <p:cNvSpPr/>
          <p:nvPr>
            <p:custDataLst>
              <p:tags r:id="rId4"/>
            </p:custDataLst>
          </p:nvPr>
        </p:nvSpPr>
        <p:spPr>
          <a:xfrm>
            <a:off x="8448679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2" name="椭圆 23"/>
          <p:cNvSpPr/>
          <p:nvPr>
            <p:custDataLst>
              <p:tags r:id="rId5"/>
            </p:custDataLst>
          </p:nvPr>
        </p:nvSpPr>
        <p:spPr>
          <a:xfrm>
            <a:off x="8834838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4" name="正文"/>
          <p:cNvSpPr txBox="1"/>
          <p:nvPr>
            <p:custDataLst>
              <p:tags r:id="rId6"/>
            </p:custDataLst>
          </p:nvPr>
        </p:nvSpPr>
        <p:spPr>
          <a:xfrm>
            <a:off x="8901385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主题宣传语：让青春在这里绽放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6" name="椭圆 24"/>
          <p:cNvSpPr/>
          <p:nvPr>
            <p:custDataLst>
              <p:tags r:id="rId7"/>
            </p:custDataLst>
          </p:nvPr>
        </p:nvSpPr>
        <p:spPr>
          <a:xfrm>
            <a:off x="6016437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08" name="椭圆 25"/>
          <p:cNvSpPr/>
          <p:nvPr>
            <p:custDataLst>
              <p:tags r:id="rId8"/>
            </p:custDataLst>
          </p:nvPr>
        </p:nvSpPr>
        <p:spPr>
          <a:xfrm>
            <a:off x="6401659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0" name="正文"/>
          <p:cNvSpPr txBox="1"/>
          <p:nvPr>
            <p:custDataLst>
              <p:tags r:id="rId9"/>
            </p:custDataLst>
          </p:nvPr>
        </p:nvSpPr>
        <p:spPr>
          <a:xfrm>
            <a:off x="6469143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主题元素：音乐、舞蹈、创意展示等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椭圆 7"/>
          <p:cNvSpPr/>
          <p:nvPr>
            <p:custDataLst>
              <p:tags r:id="rId10"/>
            </p:custDataLst>
          </p:nvPr>
        </p:nvSpPr>
        <p:spPr>
          <a:xfrm>
            <a:off x="3584195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4" name="椭圆 9"/>
          <p:cNvSpPr/>
          <p:nvPr>
            <p:custDataLst>
              <p:tags r:id="rId11"/>
            </p:custDataLst>
          </p:nvPr>
        </p:nvSpPr>
        <p:spPr>
          <a:xfrm>
            <a:off x="396941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16" name="正文"/>
          <p:cNvSpPr txBox="1"/>
          <p:nvPr>
            <p:custDataLst>
              <p:tags r:id="rId12"/>
            </p:custDataLst>
          </p:nvPr>
        </p:nvSpPr>
        <p:spPr>
          <a:xfrm>
            <a:off x="403690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rgbClr val="FFFFFF"/>
                </a:solidFill>
                <a:latin typeface="+mn-ea"/>
                <a:sym typeface="+mn-ea"/>
              </a:rPr>
              <a:t>主题背景：为了激发大学生的活力与创造力</a:t>
            </a:r>
            <a:endParaRPr lang="zh-CN" altLang="en-US" sz="1200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8" name="椭圆 5"/>
          <p:cNvSpPr/>
          <p:nvPr>
            <p:custDataLst>
              <p:tags r:id="rId13"/>
            </p:custDataLst>
          </p:nvPr>
        </p:nvSpPr>
        <p:spPr>
          <a:xfrm>
            <a:off x="875455" y="2310015"/>
            <a:ext cx="2918691" cy="2918691"/>
          </a:xfrm>
          <a:prstGeom prst="ellipse">
            <a:avLst/>
          </a:prstGeom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0" name="椭圆 4"/>
          <p:cNvSpPr/>
          <p:nvPr>
            <p:custDataLst>
              <p:tags r:id="rId14"/>
            </p:custDataLst>
          </p:nvPr>
        </p:nvSpPr>
        <p:spPr>
          <a:xfrm>
            <a:off x="126067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122" name="正文"/>
          <p:cNvSpPr txBox="1"/>
          <p:nvPr>
            <p:custDataLst>
              <p:tags r:id="rId15"/>
            </p:custDataLst>
          </p:nvPr>
        </p:nvSpPr>
        <p:spPr>
          <a:xfrm>
            <a:off x="132816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主题名称：青春飞扬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" name=""/>
        <p:cNvGrpSpPr/>
        <p:nvPr/>
      </p:nvGrpSpPr>
      <p:grpSpPr>
        <a:xfrm>
          <a:off x="0" y="0"/>
          <a: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活动内容</a:t>
            </a:r>
            <a:endParaRPr lang="zh-CN" altLang="en-US"/>
          </a:p>
        </p:txBody>
      </p:sp>
      <p:sp>
        <p:nvSpPr>
          <p:cNvPr id="1049158" name="圆角矩形 3"/>
          <p:cNvSpPr/>
          <p:nvPr>
            <p:custDataLst>
              <p:tags r:id="rId2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4"/>
          <p:cNvSpPr/>
          <p:nvPr>
            <p:custDataLst>
              <p:tags r:id="rId3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2" name="圆角矩形 5"/>
          <p:cNvSpPr/>
          <p:nvPr>
            <p:custDataLst>
              <p:tags r:id="rId4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6"/>
          <p:cNvSpPr/>
          <p:nvPr>
            <p:custDataLst>
              <p:tags r:id="rId5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圆角矩形 9"/>
          <p:cNvSpPr/>
          <p:nvPr>
            <p:custDataLst>
              <p:tags r:id="rId6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圆角矩形 10"/>
          <p:cNvSpPr/>
          <p:nvPr>
            <p:custDataLst>
              <p:tags r:id="rId7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0" name="圆角矩形 11"/>
          <p:cNvSpPr/>
          <p:nvPr>
            <p:custDataLst>
              <p:tags r:id="rId8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12"/>
          <p:cNvSpPr/>
          <p:nvPr>
            <p:custDataLst>
              <p:tags r:id="rId9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文本框 7"/>
          <p:cNvSpPr txBox="1"/>
          <p:nvPr>
            <p:custDataLst>
              <p:tags r:id="rId10"/>
            </p:custDataLst>
          </p:nvPr>
        </p:nvSpPr>
        <p:spPr>
          <a:xfrm>
            <a:off x="1069249" y="3910568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主题：文化传承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76" name="文本框 8"/>
          <p:cNvSpPr txBox="1"/>
          <p:nvPr>
            <p:custDataLst>
              <p:tags r:id="rId11"/>
            </p:custDataLst>
          </p:nvPr>
        </p:nvSpPr>
        <p:spPr>
          <a:xfrm>
            <a:off x="1069249" y="5184313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内容：举办传统文化展览、演出等活动，传承中华文化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78" name="文本框 13"/>
          <p:cNvSpPr txBox="1"/>
          <p:nvPr>
            <p:custDataLst>
              <p:tags r:id="rId12"/>
            </p:custDataLst>
          </p:nvPr>
        </p:nvSpPr>
        <p:spPr>
          <a:xfrm>
            <a:off x="1069249" y="1388580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主题：学术交流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049180" name="文本框 14"/>
          <p:cNvSpPr txBox="1"/>
          <p:nvPr>
            <p:custDataLst>
              <p:tags r:id="rId13"/>
            </p:custDataLst>
          </p:nvPr>
        </p:nvSpPr>
        <p:spPr>
          <a:xfrm>
            <a:off x="1069249" y="2663600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latin typeface="Arial" pitchFamily="34" charset="0"/>
                <a:ea typeface="微软雅黑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内容：邀请专家学者进行讲座、研讨会等形式交流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" name=""/>
        <p:cNvGrpSpPr/>
        <p:nvPr/>
      </p:nvGrpSpPr>
      <p:grpSpPr>
        <a:xfrm>
          <a:off x="0" y="0"/>
          <a:ext cx="0" cy="0"/>
        </a:xfrm>
      </p:grpSpPr>
      <p:sp>
        <p:nvSpPr>
          <p:cNvPr id="1049214" name="标题 1"/>
          <p:cNvSpPr>
            <a:spLocks noGrp="1"/>
          </p:cNvSpPr>
          <p:nvPr>
            <p:ph type="title" idx="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活动时间和地点</a:t>
            </a:r>
            <a:endParaRPr lang="zh-CN" altLang="en-US"/>
          </a:p>
        </p:txBody>
      </p:sp>
      <p:sp>
        <p:nvSpPr>
          <p:cNvPr id="1049216" name="文本占位符 3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" name=""/>
        <p:cNvGrpSpPr/>
        <p:nvPr/>
      </p:nvGrpSpPr>
      <p:grpSpPr>
        <a:xfrm>
          <a:off x="0" y="0"/>
          <a:ext cx="0" cy="0"/>
        </a:xfrm>
      </p:grpSpPr>
      <p:sp>
        <p:nvSpPr>
          <p:cNvPr id="104926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活动时间</a:t>
            </a:r>
            <a:endParaRPr lang="zh-CN" altLang="en-US"/>
          </a:p>
        </p:txBody>
      </p:sp>
      <p:sp>
        <p:nvSpPr>
          <p:cNvPr id="1049264" name="五边形 30"/>
          <p:cNvSpPr/>
          <p:nvPr>
            <p:custDataLst>
              <p:tags r:id="rId2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>
              <a:gd name="adj" fmla="val 50000"/>
            </a:avLst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36"/>
          <p:cNvSpPr/>
          <p:nvPr>
            <p:custDataLst>
              <p:tags r:id="rId3"/>
            </p:custDataLst>
          </p:nvPr>
        </p:nvSpPr>
        <p:spPr>
          <a:xfrm>
            <a:off x="3220372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7"/>
          <p:cNvSpPr/>
          <p:nvPr>
            <p:custDataLst>
              <p:tags r:id="rId4"/>
            </p:custDataLst>
          </p:nvPr>
        </p:nvSpPr>
        <p:spPr>
          <a:xfrm>
            <a:off x="8444456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70" name="燕尾形 38"/>
          <p:cNvSpPr/>
          <p:nvPr>
            <p:custDataLst>
              <p:tags r:id="rId5"/>
            </p:custDataLst>
          </p:nvPr>
        </p:nvSpPr>
        <p:spPr>
          <a:xfrm>
            <a:off x="5832414" y="3192578"/>
            <a:ext cx="2907263" cy="1181764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MiSans Normal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1049272" name="文本框 3"/>
          <p:cNvSpPr txBox="1"/>
          <p:nvPr>
            <p:custDataLst>
              <p:tags r:id="rId6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宣传时间：提前宣传活动，吸引更多参与者，提高活动知名度和影响力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6"/>
          <p:cNvSpPr txBox="1"/>
          <p:nvPr>
            <p:custDataLst>
              <p:tags r:id="rId7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确定活动时间：选择合适的日期和时间段，以满足参与者的需求和预期目标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7"/>
          <p:cNvSpPr txBox="1"/>
          <p:nvPr>
            <p:custDataLst>
              <p:tags r:id="rId8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准备时间：提前安排活动场地、布置现场、调试设备等，确保活动顺利进行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9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执行时间：确保活动按照计划顺利进行，及时处理突发情况，保证活动效果</a:t>
            </a:r>
            <a:endParaRPr lang="zh-CN" altLang="en-US" sz="1400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" name=""/>
        <p:cNvGrpSpPr/>
        <p:nvPr/>
      </p:nvGrpSpPr>
      <p:grpSpPr>
        <a:xfrm>
          <a:off x="0" y="0"/>
          <a:ext cx="0" cy="0"/>
        </a:xfrm>
      </p:grpSpPr>
      <p:sp>
        <p:nvSpPr>
          <p:cNvPr id="1049312" name="标题 2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/>
              <a:t>活动地点</a:t>
            </a:r>
            <a:endParaRPr lang="zh-CN" altLang="en-US"/>
          </a:p>
        </p:txBody>
      </p:sp>
      <p:sp>
        <p:nvSpPr>
          <p:cNvPr id="1049314" name="矩形: 圆角 4"/>
          <p:cNvSpPr/>
          <p:nvPr>
            <p:custDataLst>
              <p:tags r:id="rId2"/>
            </p:custDataLst>
          </p:nvPr>
        </p:nvSpPr>
        <p:spPr>
          <a:xfrm>
            <a:off x="608330" y="3268108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3"/>
            </p:custDataLst>
          </p:nvPr>
        </p:nvSpPr>
        <p:spPr>
          <a:xfrm>
            <a:off x="778278" y="3473701"/>
            <a:ext cx="2221423" cy="6034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北京大学百年讲堂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18" name="矩形: 圆角 4"/>
          <p:cNvSpPr/>
          <p:nvPr>
            <p:custDataLst>
              <p:tags r:id="rId4"/>
            </p:custDataLst>
          </p:nvPr>
        </p:nvSpPr>
        <p:spPr>
          <a:xfrm>
            <a:off x="9016001" y="3268744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5"/>
            </p:custDataLst>
          </p:nvPr>
        </p:nvSpPr>
        <p:spPr>
          <a:xfrm>
            <a:off x="9185949" y="3474337"/>
            <a:ext cx="2221423" cy="6034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武汉大学樱花广场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22" name="矩形: 圆角 4"/>
          <p:cNvSpPr/>
          <p:nvPr>
            <p:custDataLst>
              <p:tags r:id="rId6"/>
            </p:custDataLst>
          </p:nvPr>
        </p:nvSpPr>
        <p:spPr>
          <a:xfrm>
            <a:off x="3410887" y="3269381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7"/>
            </p:custDataLst>
          </p:nvPr>
        </p:nvSpPr>
        <p:spPr>
          <a:xfrm>
            <a:off x="3581472" y="3474974"/>
            <a:ext cx="2221423" cy="6034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清华大学科技馆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26" name="矩形: 圆角 4"/>
          <p:cNvSpPr/>
          <p:nvPr>
            <p:custDataLst>
              <p:tags r:id="rId8"/>
            </p:custDataLst>
          </p:nvPr>
        </p:nvSpPr>
        <p:spPr>
          <a:xfrm>
            <a:off x="6213444" y="3270017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9"/>
            </p:custDataLst>
          </p:nvPr>
        </p:nvSpPr>
        <p:spPr>
          <a:xfrm>
            <a:off x="6383392" y="3475610"/>
            <a:ext cx="2221423" cy="6034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600" spc="150">
                <a:solidFill>
                  <a:schemeClr val="tx1"/>
                </a:solidFill>
                <a:latin typeface="+mn-ea"/>
              </a:rPr>
              <a:t>上海交通大学体育馆</a:t>
            </a:r>
            <a:endParaRPr lang="zh-CN" altLang="en-US" sz="1600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https://d.book118.com/955332221242011110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5"/>
  <p:tag name="KSO_WM_UNIT_INDEX" val="5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6"/>
  <p:tag name="KSO_WM_UNIT_INDEX" val="6"/>
  <p:tag name="KSO_WM_UNIT_LAYERLEVEL" val="1"/>
  <p:tag name="KSO_WM_UNIT_TYPE" val="i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i*7"/>
  <p:tag name="KSO_WM_UNIT_INDEX" val="7"/>
  <p:tag name="KSO_WM_UNIT_LAYERLEVEL" val="1"/>
  <p:tag name="KSO_WM_UNIT_TYPE" val="i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 第二级 第三级 第四级 第五级"/>
  <p:tag name="KSO_WM_UNIT_SUBTYPE" val="a"/>
  <p:tag name="KSO_WM_UNIT_TYPE" val="h_f"/>
  <p:tag name="KSO_WM_UNIT_VALUE" val="6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 第二级 第三级 第四级 第五级"/>
  <p:tag name="KSO_WM_UNIT_SUBTYPE" val="a"/>
  <p:tag name="KSO_WM_UNIT_TYPE" val="f"/>
  <p:tag name="KSO_WM_UNIT_VALUE" val="60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7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 添加文档标题"/>
  <p:tag name="KSO_WM_UNIT_TYPE" val="a"/>
  <p:tag name="KSO_WM_UNIT_VALUE" val="10"/>
</p:tagLst>
</file>

<file path=ppt/tags/tag101.xml><?xml version="1.0" encoding="utf-8"?>
<p:tagLst xmlns:p="http://schemas.openxmlformats.org/presentationml/2006/main">
  <p:tag name="KSO_WM_BEAUTIFY_FLAG" val="#wm#"/>
  <p:tag name="KSO_WM_SLIDE_CONTENT_AREA" val="{&quot;left&quot;:&quot;413.45&quot;,&quot;top&quot;:&quot;89.95&quot;,&quot;width&quot;:&quot;493.5&quot;,&quot;height&quot;:&quot;323.95&quot;}"/>
  <p:tag name="KSO_WM_SLIDE_ID" val="custom2023028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  <p:tag name="KSO_WM_TEMPLATE_THUMBS_INDEX" val="1、9"/>
</p:tagLst>
</file>

<file path=ppt/tags/tag1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1_1"/>
  <p:tag name="KSO_WM_UNIT_INDEX" val="1_1_1"/>
  <p:tag name="KSO_WM_UNIT_LAYERLEVEL" val="1_1_1"/>
  <p:tag name="KSO_WM_UNIT_PRESET_TEXT" val="0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2_1"/>
  <p:tag name="KSO_WM_UNIT_INDEX" val="1_2_1"/>
  <p:tag name="KSO_WM_UNIT_LAYERLEVEL" val="1_1_1"/>
  <p:tag name="KSO_WM_UNIT_PRESET_TEXT" val="02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3_1"/>
  <p:tag name="KSO_WM_UNIT_INDEX" val="1_3_1"/>
  <p:tag name="KSO_WM_UNIT_LAYERLEVEL" val="1_1_1"/>
  <p:tag name="KSO_WM_UNIT_PRESET_TEXT" val="03"/>
  <p:tag name="KSO_WM_UNIT_SUBTYPE" val="d"/>
  <p:tag name="KSO_WM_UNIT_TYPE" val="l_h_i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4_1"/>
  <p:tag name="KSO_WM_UNIT_INDEX" val="1_4_1"/>
  <p:tag name="KSO_WM_UNIT_LAYERLEVEL" val="1_1_1"/>
  <p:tag name="KSO_WM_UNIT_PRESET_TEXT" val="04"/>
  <p:tag name="KSO_WM_UNIT_SUBTYPE" val="d"/>
  <p:tag name="KSO_WM_UNIT_TYPE" val="l_h_i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5_1"/>
  <p:tag name="KSO_WM_UNIT_INDEX" val="1_5_1"/>
  <p:tag name="KSO_WM_UNIT_LAYERLEVEL" val="1_1_1"/>
  <p:tag name="KSO_WM_UNIT_PRESET_TEXT" val="05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5_1"/>
  <p:tag name="KSO_WM_UNIT_INDEX" val="1_5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i*1_6_1"/>
  <p:tag name="KSO_WM_UNIT_INDEX" val="1_6_1"/>
  <p:tag name="KSO_WM_UNIT_LAYERLEVEL" val="1_1_1"/>
  <p:tag name="KSO_WM_UNIT_PRESET_TEXT" val="06"/>
  <p:tag name="KSO_WM_UNIT_SUBTYPE" val="d"/>
  <p:tag name="KSO_WM_UNIT_TYPE" val="l_h_i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0.1,&quot;width&quot;:645.0500000000001}"/>
  <p:tag name="KSO_WM_TAG_VERSION" val="1.0"/>
  <p:tag name="KSO_WM_TEMPLATE_CATEGORY" val="custom"/>
  <p:tag name="KSO_WM_TEMPLATE_INDEX" val="20230280"/>
  <p:tag name="KSO_WM_UNIT_COMPATIBLE" val="0"/>
  <p:tag name="KSO_WM_UNIT_DIAGRAM_ISNUMVISUAL" val="0"/>
  <p:tag name="KSO_WM_UNIT_DIAGRAM_ISREFERUNIT" val="0"/>
  <p:tag name="KSO_WM_UNIT_HIGHLIGHT" val="0"/>
  <p:tag name="KSO_WM_UNIT_ID" val="custom20230280_6*l_h_a*1_6_1"/>
  <p:tag name="KSO_WM_UNIT_INDEX" val="1_6_1"/>
  <p:tag name="KSO_WM_UNIT_ISCONTENTSTITLE" val="0"/>
  <p:tag name="KSO_WM_UNIT_ISNUMDGMTITLE" val="0"/>
  <p:tag name="KSO_WM_UNIT_LAYERLEVEL" val="1_1_1"/>
  <p:tag name="KSO_WM_UNIT_NOCLEAR" val="0"/>
  <p:tag name="KSO_WM_UNIT_PRESET_TEXT" val="添加目录文本"/>
  <p:tag name="KSO_WM_UNIT_TYPE" val="l_h_a"/>
  <p:tag name="KSO_WM_UNIT_VALUE" val="40"/>
</p:tagLst>
</file>

<file path=ppt/tags/tag115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280_6"/>
  <p:tag name="KSO_WM_SLIDE_INDEX" val="6"/>
  <p:tag name="KSO_WM_SLIDE_ITEM_CNT" val="6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2*l_h_i*1_3_3"/>
  <p:tag name="KSO_WM_UNIT_INDEX" val="1_3_3"/>
  <p:tag name="KSO_WM_UNIT_LAYERLEVEL" val="1_1_1"/>
  <p:tag name="KSO_WM_UNIT_TYPE" val="l_h_i"/>
</p:tagLst>
</file>

<file path=ppt/tags/tag1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2*l_h_i*1_3_4"/>
  <p:tag name="KSO_WM_UNIT_INDEX" val="1_3_4"/>
  <p:tag name="KSO_WM_UNIT_LAYERLEVEL" val="1_1_1"/>
  <p:tag name="KSO_WM_UNIT_TYPE" val="l_h_i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2*l_h_i*1_3_1"/>
  <p:tag name="KSO_WM_UNIT_INDEX" val="1_3_1"/>
  <p:tag name="KSO_WM_UNIT_LAYERLEVEL" val="1_1_1"/>
  <p:tag name="KSO_WM_UNIT_TYPE" val="l_h_i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2*l_h_i*1_3_2"/>
  <p:tag name="KSO_WM_UNIT_INDEX" val="1_3_2"/>
  <p:tag name="KSO_WM_UNIT_LAYERLEVEL" val="1_1_1"/>
  <p:tag name="KSO_WM_UNIT_TYPE" val="l_h_i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2*l_h_i*1_1_3"/>
  <p:tag name="KSO_WM_UNIT_INDEX" val="1_1_3"/>
  <p:tag name="KSO_WM_UNIT_LAYERLEVEL" val="1_1_1"/>
  <p:tag name="KSO_WM_UNIT_TYPE" val="l_h_i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2*l_h_i*1_1_4"/>
  <p:tag name="KSO_WM_UNIT_INDEX" val="1_1_4"/>
  <p:tag name="KSO_WM_UNIT_LAYERLEVEL" val="1_1_1"/>
  <p:tag name="KSO_WM_UNIT_TYPE" val="l_h_i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2*l_h_i*1_1_1"/>
  <p:tag name="KSO_WM_UNIT_INDEX" val="1_1_1"/>
  <p:tag name="KSO_WM_UNIT_LAYERLEVEL" val="1_1_1"/>
  <p:tag name="KSO_WM_UNIT_TYPE" val="l_h_i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2*l_h_i*1_1_2"/>
  <p:tag name="KSO_WM_UNIT_INDEX" val="1_1_2"/>
  <p:tag name="KSO_WM_UNIT_LAYERLEVEL" val="1_1_1"/>
  <p:tag name="KSO_WM_UNIT_TYPE" val="l_h_i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2*l_h_f*1_1_1"/>
  <p:tag name="KSO_WM_UNIT_INDEX" val="1_1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2*l_h_f*1_3_1"/>
  <p:tag name="KSO_WM_UNIT_INDEX" val="1_3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2*l_h_i*1_2_3"/>
  <p:tag name="KSO_WM_UNIT_INDEX" val="1_2_3"/>
  <p:tag name="KSO_WM_UNIT_LAYERLEVEL" val="1_1_1"/>
  <p:tag name="KSO_WM_UNIT_TYPE" val="l_h_i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2*l_h_i*1_2_4"/>
  <p:tag name="KSO_WM_UNIT_INDEX" val="1_2_4"/>
  <p:tag name="KSO_WM_UNIT_LAYERLEVEL" val="1_1_1"/>
  <p:tag name="KSO_WM_UNIT_TYPE" val="l_h_i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2*l_h_i*1_2_1"/>
  <p:tag name="KSO_WM_UNIT_INDEX" val="1_2_1"/>
  <p:tag name="KSO_WM_UNIT_LAYERLEVEL" val="1_1_1"/>
  <p:tag name="KSO_WM_UNIT_TYPE" val="l_h_i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6_2*l_h_i*1_2_2"/>
  <p:tag name="KSO_WM_UNIT_INDEX" val="1_2_2"/>
  <p:tag name="KSO_WM_UNIT_LAYERLEVEL" val="1_1_1"/>
  <p:tag name="KSO_WM_UNIT_TYPE" val="l_h_i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233.0264960629921,&quot;width&quot;:863.6500393700787}"/>
  <p:tag name="KSO_WM_TAG_VERSION" val="3.0"/>
  <p:tag name="KSO_WM_TEMPLATE_CATEGORY" val="diagram"/>
  <p:tag name="KSO_WM_TEMPLATE_INDEX" val="20231316"/>
  <p:tag name="KSO_WM_UNIT_COMPATIBLE" val="0"/>
  <p:tag name="KSO_WM_UNIT_DIAGRAM_ISNUMVISUAL" val="0"/>
  <p:tag name="KSO_WM_UNIT_DIAGRAM_ISREFERUNIT" val="0"/>
  <p:tag name="KSO_WM_UNIT_HIGHLIGHT" val="0"/>
  <p:tag name="KSO_WM_UNIT_ID" val="diagram20231316_2*l_h_f*1_2_1"/>
  <p:tag name="KSO_WM_UNIT_INDEX" val="1_2_1"/>
  <p:tag name="KSO_WM_UNIT_LAYERLEVEL" val="1_1_1"/>
  <p:tag name="KSO_WM_UNIT_NOCLEAR" val="0"/>
  <p:tag name="KSO_WM_UNIT_PRESET_TEXT" val="单击此处输入你的智能图形项正文，文字是您思想的提炼。"/>
  <p:tag name="KSO_WM_UNIT_SUBTYPE" val="a"/>
  <p:tag name="KSO_WM_UNIT_TYPE" val="l_h_f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2"/>
  <p:tag name="KSO_WM_UNIT_TYPE" val="e"/>
  <p:tag name="KSO_WM_UNIT_VALUE" val="6"/>
</p:tagLst>
</file>

<file path=ppt/tags/tag150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1"/>
  <p:tag name="KSO_WM_UNIT_INDEX" val="1_1"/>
  <p:tag name="KSO_WM_UNIT_LAYERLEVEL" val="1_1"/>
  <p:tag name="KSO_WM_UNIT_LINE_FORE_SCHEMECOLOR_INDEX" val="5"/>
  <p:tag name="KSO_WM_UNIT_TYPE" val="l_i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i*1_2"/>
  <p:tag name="KSO_WM_UNIT_INDEX" val="1_2"/>
  <p:tag name="KSO_WM_UNIT_LAYERLEVEL" val="1_1"/>
  <p:tag name="KSO_WM_UNIT_LINE_FORE_SCHEMECOLOR_INDEX" val="5"/>
  <p:tag name="KSO_WM_UNIT_TYPE" val="l_i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1"/>
  <p:tag name="KSO_WM_UNIT_INDEX" val="1_4_1"/>
  <p:tag name="KSO_WM_UNIT_LAYERLEVEL" val="1_1_1"/>
  <p:tag name="KSO_WM_UNIT_TYPE" val="l_h_i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4_2"/>
  <p:tag name="KSO_WM_UNIT_INDEX" val="1_4_2"/>
  <p:tag name="KSO_WM_UNIT_LAYERLEVEL" val="1_1_1"/>
  <p:tag name="KSO_WM_UNIT_LINE_FORE_SCHEMECOLOR_INDEX" val="5"/>
  <p:tag name="KSO_WM_UNIT_TYPE" val="l_h_i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4_1"/>
  <p:tag name="KSO_WM_UNIT_INDEX" val="1_4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3_1"/>
  <p:tag name="KSO_WM_UNIT_INDEX" val="1_3_1"/>
  <p:tag name="KSO_WM_UNIT_LAYERLEVEL" val="1_1_1"/>
  <p:tag name="KSO_WM_UNIT_TYPE" val="l_h_i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3_2"/>
  <p:tag name="KSO_WM_UNIT_INDEX" val="1_3_2"/>
  <p:tag name="KSO_WM_UNIT_LAYERLEVEL" val="1_1_1"/>
  <p:tag name="KSO_WM_UNIT_TYPE" val="l_h_i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3_1"/>
  <p:tag name="KSO_WM_UNIT_INDEX" val="1_3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1"/>
  <p:tag name="KSO_WM_UNIT_INDEX" val="1_2_1"/>
  <p:tag name="KSO_WM_UNIT_LAYERLEVEL" val="1_1_1"/>
  <p:tag name="KSO_WM_UNIT_TYPE" val="l_h_i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2_2"/>
  <p:tag name="KSO_WM_UNIT_INDEX" val="1_2_2"/>
  <p:tag name="KSO_WM_UNIT_LAYERLEVEL" val="1_1_1"/>
  <p:tag name="KSO_WM_UNIT_LINE_FORE_SCHEMECOLOR_INDEX" val="5"/>
  <p:tag name="KSO_WM_UNIT_TYPE" val="l_h_i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2_1"/>
  <p:tag name="KSO_WM_UNIT_INDEX" val="1_2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i*1_1_1"/>
  <p:tag name="KSO_WM_UNIT_INDEX" val="1_1_1"/>
  <p:tag name="KSO_WM_UNIT_LAYERLEVEL" val="1_1_1"/>
  <p:tag name="KSO_WM_UNIT_TYPE" val="l_h_i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7_3*l_h_i*1_1_2"/>
  <p:tag name="KSO_WM_UNIT_INDEX" val="1_1_2"/>
  <p:tag name="KSO_WM_UNIT_LAYERLEVEL" val="1_1_1"/>
  <p:tag name="KSO_WM_UNIT_TYPE" val="l_h_i"/>
</p:tagLst>
</file>

<file path=ppt/tags/tag16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185.1428346456693,&quot;width&quot;:862.9256692913384}"/>
  <p:tag name="KSO_WM_TAG_VERSION" val="3.0"/>
  <p:tag name="KSO_WM_TEMPLATE_CATEGORY" val="diagram"/>
  <p:tag name="KSO_WM_TEMPLATE_INDEX" val="20231447"/>
  <p:tag name="KSO_WM_UNIT_COMPATIBLE" val="0"/>
  <p:tag name="KSO_WM_UNIT_DIAGRAM_ISNUMVISUAL" val="0"/>
  <p:tag name="KSO_WM_UNIT_DIAGRAM_ISREFERUNIT" val="0"/>
  <p:tag name="KSO_WM_UNIT_HIGHLIGHT" val="0"/>
  <p:tag name="KSO_WM_UNIT_ID" val="diagram20231447_3*l_h_f*1_1_1"/>
  <p:tag name="KSO_WM_UNIT_INDEX" val="1_1_1"/>
  <p:tag name="KSO_WM_UNIT_LAYERLEVEL" val="1_1_1"/>
  <p:tag name="KSO_WM_UNIT_NOCLEAR" val="0"/>
  <p:tag name="KSO_WM_UNIT_PRESET_TEXT" val="单击此处输入你的项正文，请阐述观点"/>
  <p:tag name="KSO_WM_UNIT_SUBTYPE" val="a"/>
  <p:tag name="KSO_WM_UNIT_TEXT_FILL_FORE_SCHEMECOLOR_INDEX_BRIGHTNESS" val="0.15"/>
  <p:tag name="KSO_WM_UNIT_TEXT_FILL_TYPE" val="1"/>
  <p:tag name="KSO_WM_UNIT_TYPE" val="l_h_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1_1"/>
  <p:tag name="KSO_WM_UNIT_INDEX" val="1_1_1"/>
  <p:tag name="KSO_WM_UNIT_LAYERLEVEL" val="1_1_1"/>
  <p:tag name="KSO_WM_UNIT_TYPE" val="l_h_i"/>
</p:tagLst>
</file>

<file path=ppt/tags/tag16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YPE" val="l_h_i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2_1"/>
  <p:tag name="KSO_WM_UNIT_INDEX" val="1_2_1"/>
  <p:tag name="KSO_WM_UNIT_LAYERLEVEL" val="1_1_1"/>
  <p:tag name="KSO_WM_UNIT_TYPE" val="l_h_i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YPE" val="l_h_i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3_1"/>
  <p:tag name="KSO_WM_UNIT_INDEX" val="1_3_1"/>
  <p:tag name="KSO_WM_UNIT_LAYERLEVEL" val="1_1_1"/>
  <p:tag name="KSO_WM_UNIT_TYPE" val="l_h_i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YPE" val="l_h_i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i*1_4_1"/>
  <p:tag name="KSO_WM_UNIT_INDEX" val="1_4_1"/>
  <p:tag name="KSO_WM_UNIT_LAYERLEVEL" val="1_1_1"/>
  <p:tag name="KSO_WM_UNIT_TYPE" val="l_h_i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YPE" val="l_h_i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04.8944488188977,&quot;width&quot;:850.8513779527557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YPE" val="l_h_f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8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80_7*e*1"/>
  <p:tag name="KSO_WM_UNIT_INDEX" val="1"/>
  <p:tag name="KSO_WM_UNIT_LAYERLEVEL" val="1"/>
  <p:tag name="KSO_WM_UNIT_NOCLEAR" val="0"/>
  <p:tag name="KSO_WM_UNIT_PRESET_TEXT" val="03"/>
  <p:tag name="KSO_WM_UNIT_TYPE" val="e"/>
  <p:tag name="KSO_WM_UNIT_VALUE" val="6"/>
</p:tagLst>
</file>

<file path=ppt/tags/tag179.xml><?xml version="1.0" encoding="utf-8"?>
<p:tagLst xmlns:p="http://schemas.openxmlformats.org/presentationml/2006/main">
  <p:tag name="KSO_WM_BEAUTIFY_FLAG" val="#wm#"/>
  <p:tag name="KSO_WM_SLIDE_CONTENT_AREA" val="{&quot;left&quot;:&quot;139.5&quot;,&quot;top&quot;:&quot;66.4&quot;,&quot;width&quot;:&quot;693&quot;,&quot;height&quot;:&quot;392.25&quot;}"/>
  <p:tag name="KSO_WM_SLIDE_ID" val="custom2023028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80"/>
  <p:tag name="KSO_WM_TEMPLATE_MASTER_TYPE" val="0"/>
  <p:tag name="KSO_WM_TEMPLATE_SUBCATEGORY" val="29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TYPE" val="l_h_i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TYPE" val="l_h_i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TYPE" val="l_h_i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TYPE" val="l_h_i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,&quot;width&quot;:913.6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YPE" val="l_h_f"/>
  <p:tag name="KSO_WM_UNIT_VALUE" val="56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3167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HADOW_SCHEMECOLOR_INDEX" val="5"/>
  <p:tag name="KSO_WM_UNIT_SHADOW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78.9,&quot;width&quot;:863.2460629921259}"/>
  <p:tag name="KSO_WM_TAG_VERSION" val="3.0"/>
  <p:tag name="KSO_WM_TEMPLATE_CATEGORY" val="diagram"/>
  <p:tag name="KSO_WM_TEMPLATE_INDEX" val="20231677"/>
  <p:tag name="KSO_WM_UNIT_COMPATIBLE" val="0"/>
  <p:tag name="KSO_WM_UNIT_DIAGRAM_ISNUMVISUAL" val="0"/>
  <p:tag name="KSO_WM_UNIT_DIAGRAM_ISREFERUNIT" val="0"/>
  <p:tag name="KSO_WM_UNIT_HIGHLIGHT" val="0"/>
  <p:tag name="KSO_WM_UNIT_ID" val="diagram20231677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" val="1"/>
  <p:tag name="KSO_WM_UNIT_TEXT_FILL_TYPE" val="1"/>
  <p:tag name="KSO_WM_UNIT_TYPE" val="l_h_f"/>
  <p:tag name="KSO_WM_UNIT_VALUE" val="60"/>
</p:tagLst>
</file>

<file path=ppt/tags/tag196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Arial"/>
      </a:majorFont>
      <a:minorFont>
        <a:latin typeface="MiSans Normal"/>
        <a:ea typeface="MiSans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56</Paragraphs>
  <Slides>12</Slides>
  <Notes>5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21">
      <vt:lpstr>Arial</vt:lpstr>
      <vt:lpstr>Calibri</vt:lpstr>
      <vt:lpstr>汉仪书宋二简</vt:lpstr>
      <vt:lpstr>MiSans Normal</vt:lpstr>
      <vt:lpstr>Wingdings</vt:lpstr>
      <vt:lpstr>Calibri Light</vt:lpstr>
      <vt:lpstr>宋体</vt:lpstr>
      <vt:lpstr>微软雅黑</vt:lpstr>
      <vt:lpstr>Office Theme</vt:lpstr>
      <vt:lpstr>好的大学活动策划案例</vt:lpstr>
      <vt:lpstr>目录</vt:lpstr>
      <vt:lpstr>策划背景和目标</vt:lpstr>
      <vt:lpstr>策划背景</vt:lpstr>
      <vt:lpstr>策划目标</vt:lpstr>
      <vt:lpstr>活动主题和内容</vt:lpstr>
      <vt:lpstr>活动主题</vt:lpstr>
      <vt:lpstr>活动内容</vt:lpstr>
      <vt:lpstr>活动时间和地点</vt:lpstr>
      <vt:lpstr>活动时间</vt:lpstr>
      <vt:lpstr>活动地点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2024-09-16T03:25:33.126</cp:lastPrinted>
  <dcterms:created xsi:type="dcterms:W3CDTF">2024-09-15T19:25:33Z</dcterms:created>
  <dcterms:modified xsi:type="dcterms:W3CDTF">2024-09-15T19:25:35Z</dcterms:modified>
</cp:coreProperties>
</file>