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BDBDB09-2F6B-4A5D-9CF1-00AC47A082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C38A45-C7DE-417A-9BF1-88AC5C727F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65598B2-42D4-408A-83D9-DF80C30230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ED75C4-45E1-410E-9176-E40BA87931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4D41AD-7AEF-4468-8662-41DB6EE23C9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453B9B9-4526-46F8-8459-7AEEFFBF9F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A07694E-57AC-4D95-99AF-D01197EAE7F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B9867A4-F797-48B4-8DB4-78440821A9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A1AAAB-2945-4799-9327-EF2923C791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A95541-FD06-4456-AD4F-55F35B2307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CB5641-5020-4C9E-AA7D-8C800DCA11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533310234301111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指腹交互技术的应用与发展</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指腹交互技术概述与原理
 表面电容式指腹交互技术的应用场景
 指腹交互技术对比其他交互技术优势
 基于摄像头实现的指腹交互技术特点
 FingerWorks公司的指腹交互技术和产品
 阻抗式指腹交互技术的原理及特点
 指腹交互技术的局限性与未来发展方向
 指腹交互技术在智能设备的应用案例</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指腹交互技术概述与原理</a:t>
            </a:r>
          </a:p>
        </p:txBody>
      </p:sp>
      <p:sp>
        <p:nvSpPr>
          <p:cNvPr id="3" name="Subtitle 2"/>
          <p:cNvSpPr>
            <a:spLocks noGrp="1"/>
          </p:cNvSpPr>
          <p:nvPr>
            <p:ph type="subTitle" idx="1"/>
          </p:nvPr>
        </p:nvSpPr>
        <p:spPr/>
        <p:txBody>
          <a:bodyPr/>
          <a:lstStyle/>
          <a:p>
            <a:r>
              <a:t>指腹交互技术的应用与发展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指腹交互技术概述与原理</a:t>
            </a:r>
          </a:p>
        </p:txBody>
      </p:sp>
      <p:sp>
        <p:nvSpPr>
          <p:cNvPr id="3" name="Text Placeholder 2"/>
          <p:cNvSpPr>
            <a:spLocks noGrp="1"/>
          </p:cNvSpPr>
          <p:nvPr>
            <p:ph type="body" idx="1"/>
          </p:nvPr>
        </p:nvSpPr>
        <p:spPr/>
        <p:txBody>
          <a:bodyPr/>
          <a:lstStyle/>
          <a:p>
            <a:r>
              <a:t>指腹交互技术概述：</a:t>
            </a:r>
          </a:p>
        </p:txBody>
      </p:sp>
      <p:sp>
        <p:nvSpPr>
          <p:cNvPr id="4" name="Content Placeholder 3"/>
          <p:cNvSpPr>
            <a:spLocks noGrp="1"/>
          </p:cNvSpPr>
          <p:nvPr>
            <p:ph sz="half" idx="2"/>
          </p:nvPr>
        </p:nvSpPr>
        <p:spPr/>
        <p:txBody>
          <a:bodyPr/>
          <a:lstStyle/>
          <a:p>
            <a:r>
              <a:t>1. 指腹交互技术是以手势作为输入的方式，使用户与计算机进行交互的一种技术，是手势交互技术的重要组成部分。手指是指尖及指腹部位，包含了大量的神经末梢，可以灵敏地感知触觉、温度等刺激，因此非常适合作为交互设备。</a:t>
            </a:r>
          </a:p>
          <a:p>
            <a:r>
              <a:t>2. 指腹交互技术的工作原理是：通过传感器感应手指的触碰位置和压力，并将其转换成电信号，然后经过处理后，由软件程序进行分析，从而实现人机交互。</a:t>
            </a:r>
          </a:p>
          <a:p>
            <a:r>
              <a:t>3. 指腹交互技术具有操作简单、自然流畅、沉浸感强、灵活性高等优点，在虚拟现实、增强现实、游戏、医疗、教育、工业设计等领域具有广泛的应用前景。</a:t>
            </a:r>
          </a:p>
        </p:txBody>
      </p:sp>
      <p:sp>
        <p:nvSpPr>
          <p:cNvPr id="5" name="Text Placeholder 4"/>
          <p:cNvSpPr>
            <a:spLocks noGrp="1"/>
          </p:cNvSpPr>
          <p:nvPr>
            <p:ph type="body" idx="3"/>
          </p:nvPr>
        </p:nvSpPr>
        <p:spPr/>
        <p:txBody>
          <a:bodyPr/>
          <a:lstStyle/>
          <a:p>
            <a:r>
              <a:t>指腹交互设备分类：</a:t>
            </a:r>
          </a:p>
        </p:txBody>
      </p:sp>
      <p:sp>
        <p:nvSpPr>
          <p:cNvPr id="6" name="Content Placeholder 5"/>
          <p:cNvSpPr>
            <a:spLocks noGrp="1"/>
          </p:cNvSpPr>
          <p:nvPr>
            <p:ph sz="half" idx="4"/>
          </p:nvPr>
        </p:nvSpPr>
        <p:spPr/>
        <p:txBody>
          <a:bodyPr/>
          <a:lstStyle/>
          <a:p>
            <a:r>
              <a:t>1. 可以根据不同的技术实现方式，将指腹交互设备分为电容式、红外式、超声波式、激光式等。每种技术都具有自己的优点和缺点，适用于不同的应用场景。</a:t>
            </a:r>
          </a:p>
          <a:p>
            <a:r>
              <a:t>2. 电容式指腹交互设备的原理是，通过感应手指与金属导电层之间的电容变化来进行触控检测。这种设备的优点是反应灵敏、精度高、成本低，但容易受到环境干扰，不适合在户外使用。</a:t>
            </a:r>
          </a:p>
          <a:p>
            <a:r>
              <a:t>3. 红外式指腹交互设备的原理是，通过红外传感器检测手指阻挡红外光线而产生的变化来进行触控检测。这种设备的优点是抗干扰能力强、适合在户外使用，但精度和灵敏度不如电容式设备。</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指腹交互技术概述与原理</a:t>
            </a:r>
          </a:p>
        </p:txBody>
      </p:sp>
      <p:sp>
        <p:nvSpPr>
          <p:cNvPr id="3" name="Text Placeholder 2"/>
          <p:cNvSpPr>
            <a:spLocks noGrp="1"/>
          </p:cNvSpPr>
          <p:nvPr>
            <p:ph type="body" idx="1"/>
          </p:nvPr>
        </p:nvSpPr>
        <p:spPr/>
        <p:txBody>
          <a:bodyPr/>
          <a:lstStyle/>
          <a:p>
            <a:r>
              <a:t>指腹交互技术的研究进展：</a:t>
            </a:r>
          </a:p>
        </p:txBody>
      </p:sp>
      <p:sp>
        <p:nvSpPr>
          <p:cNvPr id="4" name="Content Placeholder 3"/>
          <p:cNvSpPr>
            <a:spLocks noGrp="1"/>
          </p:cNvSpPr>
          <p:nvPr>
            <p:ph sz="half" idx="2"/>
          </p:nvPr>
        </p:nvSpPr>
        <p:spPr/>
        <p:txBody>
          <a:bodyPr/>
          <a:lstStyle/>
          <a:p>
            <a:r>
              <a:t>1. 目前，指腹交互技术的研究热点主要集中在以下几个方面：多点触控、手势识别、触觉反馈、空中手势交互等。</a:t>
            </a:r>
          </a:p>
          <a:p>
            <a:r>
              <a:t>2. 多点触控技术的研究重点是提高触控点的数量和精度，以实现更加自然流畅的人机交互。手势识别技术的研究重点是提高识别算法的准确性和鲁棒性，以实现更加可靠的手势交互。</a:t>
            </a:r>
          </a:p>
          <a:p>
            <a:r>
              <a:t>3. 触觉反馈技术的研究重点是开发新的触觉反馈设备和算法，以提供更加逼真的触觉体验。空中手势交互技术的研究重点是开发新的空中手势交互设备和算法，以实现更加直观和自然的交互方式。</a:t>
            </a:r>
          </a:p>
        </p:txBody>
      </p:sp>
      <p:sp>
        <p:nvSpPr>
          <p:cNvPr id="5" name="Text Placeholder 4"/>
          <p:cNvSpPr>
            <a:spLocks noGrp="1"/>
          </p:cNvSpPr>
          <p:nvPr>
            <p:ph type="body" idx="3"/>
          </p:nvPr>
        </p:nvSpPr>
        <p:spPr/>
        <p:txBody>
          <a:bodyPr/>
          <a:lstStyle/>
          <a:p>
            <a:r>
              <a:t>指腹交互技术面临的挑战与趋势：</a:t>
            </a:r>
          </a:p>
        </p:txBody>
      </p:sp>
      <p:sp>
        <p:nvSpPr>
          <p:cNvPr id="6" name="Content Placeholder 5"/>
          <p:cNvSpPr>
            <a:spLocks noGrp="1"/>
          </p:cNvSpPr>
          <p:nvPr>
            <p:ph sz="half" idx="4"/>
          </p:nvPr>
        </p:nvSpPr>
        <p:spPr/>
        <p:txBody>
          <a:bodyPr/>
          <a:lstStyle/>
          <a:p>
            <a:r>
              <a:t>1. 目前，指腹交互技术还面临着一些挑战，包括：设备成本高、触觉反馈差、识别精度和鲁棒性欠缺、功耗大等。</a:t>
            </a:r>
          </a:p>
          <a:p>
            <a:r>
              <a:t>2. 针对这些挑战，未来的指腹交互技术的发展趋势将主要集中在以下几个方面：降低设备成本、提高触觉反馈效果、提高识别精度和鲁棒性、降低功耗等。</a:t>
            </a:r>
          </a:p>
          <a:p>
            <a:r>
              <a:t>3. 随着这些挑战的逐步解决，指腹交互技术将在更多的领域得到应用，并成为人机交互领域的重要发展方向之一。</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指腹交互技术概述与原理</a:t>
            </a:r>
          </a:p>
        </p:txBody>
      </p:sp>
      <p:sp>
        <p:nvSpPr>
          <p:cNvPr id="3" name="Text Placeholder 2"/>
          <p:cNvSpPr>
            <a:spLocks noGrp="1"/>
          </p:cNvSpPr>
          <p:nvPr>
            <p:ph type="body" idx="1"/>
          </p:nvPr>
        </p:nvSpPr>
        <p:spPr/>
        <p:txBody>
          <a:bodyPr/>
          <a:lstStyle/>
          <a:p>
            <a:r>
              <a:t>指腹交互技术在虚拟现实中的应用：</a:t>
            </a:r>
          </a:p>
        </p:txBody>
      </p:sp>
      <p:sp>
        <p:nvSpPr>
          <p:cNvPr id="4" name="Content Placeholder 3"/>
          <p:cNvSpPr>
            <a:spLocks noGrp="1"/>
          </p:cNvSpPr>
          <p:nvPr>
            <p:ph sz="half" idx="2"/>
          </p:nvPr>
        </p:nvSpPr>
        <p:spPr/>
        <p:txBody>
          <a:bodyPr/>
          <a:lstStyle/>
          <a:p>
            <a:r>
              <a:t>1. 指腹交互技术在虚拟现实中的应用主要体现在以下几个方面：虚拟对象操作、虚拟环境探索、人机交互等。</a:t>
            </a:r>
          </a:p>
          <a:p>
            <a:r>
              <a:t>2. 在虚拟对象操作方面，指腹交互技术可以使用户通过手指直接与虚拟对象进行交互，从而实现更加自然流畅的操作。在虚拟环境探索方面，指腹交互技术可以使用户通过手指来控制虚拟摄像机，从而实现更加自由的视角移动。在人机交互方面，指腹交互技术可以使用户通过手指来控制虚拟菜单、按钮等交互元素，从而实现更加直观和自然的交互。</a:t>
            </a:r>
          </a:p>
          <a:p>
            <a:r>
              <a:t>3. 目前，指腹交互技术已经广泛应用于虚拟现实游戏、虚拟现实教育、虚拟现实医疗等领域。</a:t>
            </a:r>
          </a:p>
        </p:txBody>
      </p:sp>
      <p:sp>
        <p:nvSpPr>
          <p:cNvPr id="5" name="Text Placeholder 4"/>
          <p:cNvSpPr>
            <a:spLocks noGrp="1"/>
          </p:cNvSpPr>
          <p:nvPr>
            <p:ph type="body" idx="3"/>
          </p:nvPr>
        </p:nvSpPr>
        <p:spPr/>
        <p:txBody>
          <a:bodyPr/>
          <a:lstStyle/>
          <a:p>
            <a:r>
              <a:t>指腹交互技术在增强现实中的应用：</a:t>
            </a:r>
          </a:p>
        </p:txBody>
      </p:sp>
      <p:sp>
        <p:nvSpPr>
          <p:cNvPr id="6" name="Content Placeholder 5"/>
          <p:cNvSpPr>
            <a:spLocks noGrp="1"/>
          </p:cNvSpPr>
          <p:nvPr>
            <p:ph sz="half" idx="4"/>
          </p:nvPr>
        </p:nvSpPr>
        <p:spPr/>
        <p:txBody>
          <a:bodyPr/>
          <a:lstStyle/>
          <a:p>
            <a:r>
              <a:t>1. 指腹交互技术在增强现实中的应用主要体现在以下几个方面：现实对象操作、虚拟对象操控、人机交互等。</a:t>
            </a:r>
          </a:p>
          <a:p>
            <a:r>
              <a:t>2. 在现实对象操作方面，指腹交互技术可以使用户通过手指直接与现实对象进行交互，从而实现更加自然流畅的操作。在虚拟对象操控方面，指腹交互技术可以使用户通过手指来控制虚拟对象的位置、大小、旋转等属性，从而实现更加直观的操控。在人机交互方面，指腹交互技术可以使用户通过手指来控制增强现实菜单、按钮等交互元素，从而实现更加自然和直观的交互。</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表面电容式指腹交互技术的应用场景</a:t>
            </a:r>
          </a:p>
        </p:txBody>
      </p:sp>
      <p:sp>
        <p:nvSpPr>
          <p:cNvPr id="3" name="Subtitle 2"/>
          <p:cNvSpPr>
            <a:spLocks noGrp="1"/>
          </p:cNvSpPr>
          <p:nvPr>
            <p:ph type="subTitle" idx="1"/>
          </p:nvPr>
        </p:nvSpPr>
        <p:spPr/>
        <p:txBody>
          <a:bodyPr/>
          <a:lstStyle/>
          <a:p>
            <a:r>
              <a:t>指腹交互技术的应用与发展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表面电容式指腹交互技术的应用场景</a:t>
            </a:r>
          </a:p>
        </p:txBody>
      </p:sp>
      <p:sp>
        <p:nvSpPr>
          <p:cNvPr id="3" name="Text Placeholder 2"/>
          <p:cNvSpPr>
            <a:spLocks noGrp="1"/>
          </p:cNvSpPr>
          <p:nvPr>
            <p:ph type="body" idx="1"/>
          </p:nvPr>
        </p:nvSpPr>
        <p:spPr/>
        <p:txBody>
          <a:bodyPr/>
          <a:lstStyle/>
          <a:p>
            <a:r>
              <a:t>智能手机</a:t>
            </a:r>
          </a:p>
        </p:txBody>
      </p:sp>
      <p:sp>
        <p:nvSpPr>
          <p:cNvPr id="4" name="Content Placeholder 3"/>
          <p:cNvSpPr>
            <a:spLocks noGrp="1"/>
          </p:cNvSpPr>
          <p:nvPr>
            <p:ph sz="half" idx="2"/>
          </p:nvPr>
        </p:nvSpPr>
        <p:spPr/>
        <p:txBody>
          <a:bodyPr/>
          <a:lstStyle/>
          <a:p>
            <a:r>
              <a:t>1. 表面电容式指腹交互技术在智能手机中得到了广泛应用，可实现多点触控、手势识别等功能。</a:t>
            </a:r>
          </a:p>
          <a:p>
            <a:r>
              <a:t>2. 由于表面电容式指腹交互技术具有成本低、功耗低、响应速度快等优点，成为智能手机中广泛采用的触控技术。</a:t>
            </a:r>
          </a:p>
          <a:p>
            <a:r>
              <a:t>3. 未来，表面电容式指腹交互技术将在智能手机中继续得到发展，并朝着更高灵敏度、更高精度、更低功耗的方向发展。</a:t>
            </a:r>
          </a:p>
        </p:txBody>
      </p:sp>
      <p:sp>
        <p:nvSpPr>
          <p:cNvPr id="5" name="Text Placeholder 4"/>
          <p:cNvSpPr>
            <a:spLocks noGrp="1"/>
          </p:cNvSpPr>
          <p:nvPr>
            <p:ph type="body" idx="3"/>
          </p:nvPr>
        </p:nvSpPr>
        <p:spPr/>
        <p:txBody>
          <a:bodyPr/>
          <a:lstStyle/>
          <a:p>
            <a:r>
              <a:t>平板电脑</a:t>
            </a:r>
          </a:p>
        </p:txBody>
      </p:sp>
      <p:sp>
        <p:nvSpPr>
          <p:cNvPr id="6" name="Content Placeholder 5"/>
          <p:cNvSpPr>
            <a:spLocks noGrp="1"/>
          </p:cNvSpPr>
          <p:nvPr>
            <p:ph sz="half" idx="4"/>
          </p:nvPr>
        </p:nvSpPr>
        <p:spPr/>
        <p:txBody>
          <a:bodyPr/>
          <a:lstStyle/>
          <a:p>
            <a:r>
              <a:t>1. 表面电容式指腹交互技术在平板电脑中也得到了广泛应用，可实现多点触控、手势识别、书写等功能。</a:t>
            </a:r>
          </a:p>
          <a:p>
            <a:r>
              <a:t>2. 表面电容式指腹交互技术使平板电脑的操作更加直观，更加符合用户的自然交互习惯，提高了用户的体验度。</a:t>
            </a:r>
          </a:p>
          <a:p>
            <a:r>
              <a:t>3. 未来，表面电容式指腹交互技术将在平板电脑中继续得到发展，并朝着集成更多传感器、增强触控反馈、提升触控精准度等方向发展。</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表面电容式指腹交互技术的应用场景</a:t>
            </a:r>
          </a:p>
        </p:txBody>
      </p:sp>
      <p:sp>
        <p:nvSpPr>
          <p:cNvPr id="3" name="Content Placeholder 2"/>
          <p:cNvSpPr>
            <a:spLocks noGrp="1"/>
          </p:cNvSpPr>
          <p:nvPr>
            <p:ph sz="half" idx="2"/>
          </p:nvPr>
        </p:nvSpPr>
        <p:spPr/>
        <p:txBody>
          <a:bodyPr/>
          <a:lstStyle/>
          <a:p>
            <a:r>
              <a:t>1. 表面电容式指腹交互技术在笔记本电脑中得到了越来越多地应用，可实现多点触控、手势识别、书写等功能。</a:t>
            </a:r>
          </a:p>
          <a:p>
            <a:r>
              <a:t>2. 表面电容式指腹交互技术的应用，使笔记本电脑的操作更加灵活、方便，提高了用户的使用效率。</a:t>
            </a:r>
          </a:p>
          <a:p>
            <a:r>
              <a:t>3. 未来，表面电容式指腹交互技术将在笔记本电脑中继续得到发展，并朝着更高灵敏度、更高精度、更低功耗的方向发展。</a:t>
            </a:r>
          </a:p>
        </p:txBody>
      </p:sp>
      <p:sp>
        <p:nvSpPr>
          <p:cNvPr id="4" name="Text Placeholder 3"/>
          <p:cNvSpPr>
            <a:spLocks noGrp="1"/>
          </p:cNvSpPr>
          <p:nvPr>
            <p:ph type="body" idx="3"/>
          </p:nvPr>
        </p:nvSpPr>
        <p:spPr/>
        <p:txBody>
          <a:bodyPr/>
          <a:lstStyle/>
          <a:p>
            <a:r>
              <a:t>智能穿戴设备</a:t>
            </a:r>
          </a:p>
        </p:txBody>
      </p:sp>
      <p:sp>
        <p:nvSpPr>
          <p:cNvPr id="5" name="Content Placeholder 4"/>
          <p:cNvSpPr>
            <a:spLocks noGrp="1"/>
          </p:cNvSpPr>
          <p:nvPr>
            <p:ph sz="half" idx="4"/>
          </p:nvPr>
        </p:nvSpPr>
        <p:spPr/>
        <p:txBody>
          <a:bodyPr/>
          <a:lstStyle/>
          <a:p>
            <a:r>
              <a:t>1. 表面电容式指腹交互技术在智能穿戴设备中得到了广泛应用，可实现触控、手势识别、支付等功能。</a:t>
            </a:r>
          </a:p>
          <a:p>
            <a:r>
              <a:t>2. 表面电容式指腹交互技术的应用，使智能穿戴设备的操作更加方便快捷，提高了用户的使用体验。</a:t>
            </a:r>
          </a:p>
          <a:p>
            <a:r>
              <a:t>3. 未来，表面电容式指腹交互技术将在智能穿戴设备中继续得到发展，并朝着更小尺寸、更低功耗、更耐用的方向发展。</a:t>
            </a:r>
          </a:p>
        </p:txBody>
      </p:sp>
      <p:sp>
        <p:nvSpPr>
          <p:cNvPr id="6" name="Text Placeholder 5"/>
          <p:cNvSpPr>
            <a:spLocks noGrp="1"/>
          </p:cNvSpPr>
          <p:nvPr>
            <p:ph type="body" idx="1"/>
          </p:nvPr>
        </p:nvSpPr>
        <p:spPr/>
        <p:txBody>
          <a:bodyPr/>
          <a:lstStyle/>
          <a:p>
            <a:r>
              <a:t>笔记本电脑</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表面电容式指腹交互技术的应用场景</a:t>
            </a:r>
          </a:p>
        </p:txBody>
      </p:sp>
      <p:sp>
        <p:nvSpPr>
          <p:cNvPr id="3" name="Content Placeholder 2"/>
          <p:cNvSpPr>
            <a:spLocks noGrp="1"/>
          </p:cNvSpPr>
          <p:nvPr>
            <p:ph sz="half" idx="2"/>
          </p:nvPr>
        </p:nvSpPr>
        <p:spPr/>
        <p:txBody>
          <a:bodyPr/>
          <a:lstStyle/>
          <a:p>
            <a:r>
              <a:t>1. 表面电容式指腹交互技术在智能家居中得到了广泛应用，可实现触控、手势识别、控制家电等功能。</a:t>
            </a:r>
          </a:p>
          <a:p>
            <a:r>
              <a:t>2. 表面电容式指腹交互技术的应用，使智能家居的操作更加便捷，提高了用户的舒适度和幸福感。</a:t>
            </a:r>
          </a:p>
          <a:p>
            <a:r>
              <a:t>3. 未来，表面电容式指腹交互技术将在智能家居中继续得到发展，并朝着智能化、网络化、互联化的方向发展。</a:t>
            </a:r>
          </a:p>
        </p:txBody>
      </p:sp>
      <p:sp>
        <p:nvSpPr>
          <p:cNvPr id="4" name="Text Placeholder 3"/>
          <p:cNvSpPr>
            <a:spLocks noGrp="1"/>
          </p:cNvSpPr>
          <p:nvPr>
            <p:ph type="body" idx="3"/>
          </p:nvPr>
        </p:nvSpPr>
        <p:spPr/>
        <p:txBody>
          <a:bodyPr/>
          <a:lstStyle/>
          <a:p>
            <a:r>
              <a:t>汽车电子</a:t>
            </a:r>
          </a:p>
        </p:txBody>
      </p:sp>
      <p:sp>
        <p:nvSpPr>
          <p:cNvPr id="5" name="Content Placeholder 4"/>
          <p:cNvSpPr>
            <a:spLocks noGrp="1"/>
          </p:cNvSpPr>
          <p:nvPr>
            <p:ph sz="half" idx="4"/>
          </p:nvPr>
        </p:nvSpPr>
        <p:spPr/>
        <p:txBody>
          <a:bodyPr/>
          <a:lstStyle/>
          <a:p>
            <a:r>
              <a:t>1. 表面电容式指腹交互技术在汽车电子中得到了广泛应用，可实现触控、手势识别、控制车内设备等功能。</a:t>
            </a:r>
          </a:p>
          <a:p>
            <a:r>
              <a:t>2. 表面电容式指腹交互技术的应用，使汽车电子操作更加方便，提高了驾驶安全性。</a:t>
            </a:r>
          </a:p>
          <a:p>
            <a:r>
              <a:t>3. 未来，表面电容式指腹交互技术将在汽车电子中继续得到发展，并朝着集成更多功能、提升触控精度、增强安全性的方向发展。</a:t>
            </a:r>
          </a:p>
        </p:txBody>
      </p:sp>
      <p:sp>
        <p:nvSpPr>
          <p:cNvPr id="6" name="Text Placeholder 5"/>
          <p:cNvSpPr>
            <a:spLocks noGrp="1"/>
          </p:cNvSpPr>
          <p:nvPr>
            <p:ph type="body" idx="1"/>
          </p:nvPr>
        </p:nvSpPr>
        <p:spPr/>
        <p:txBody>
          <a:bodyPr/>
          <a:lstStyle/>
          <a:p>
            <a:r>
              <a:t>智能家居</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指腹交互技术对比其他交互技术优势</a:t>
            </a:r>
          </a:p>
        </p:txBody>
      </p:sp>
      <p:sp>
        <p:nvSpPr>
          <p:cNvPr id="3" name="Subtitle 2"/>
          <p:cNvSpPr>
            <a:spLocks noGrp="1"/>
          </p:cNvSpPr>
          <p:nvPr>
            <p:ph type="subTitle" idx="1"/>
          </p:nvPr>
        </p:nvSpPr>
        <p:spPr/>
        <p:txBody>
          <a:bodyPr/>
          <a:lstStyle/>
          <a:p>
            <a:r>
              <a:t>指腹交互技术的应用与发展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指腹交互技术对比其他交互技术优势</a:t>
            </a:r>
          </a:p>
        </p:txBody>
      </p:sp>
      <p:sp>
        <p:nvSpPr>
          <p:cNvPr id="3" name="Content Placeholder 2"/>
          <p:cNvSpPr>
            <a:spLocks noGrp="1"/>
          </p:cNvSpPr>
          <p:nvPr>
            <p:ph sz="half" idx="2"/>
          </p:nvPr>
        </p:nvSpPr>
        <p:spPr/>
        <p:txBody>
          <a:bodyPr/>
          <a:lstStyle/>
          <a:p>
            <a:r>
              <a:t>1. 指腹交互技术无需借助任何外接设备或工具，仅通过手指与屏幕直接接触即可实现交互，操作简单直观，学习成本低，使用方便，易于被用户接受。</a:t>
            </a:r>
          </a:p>
          <a:p>
            <a:r>
              <a:t>2. 指腹交互技术与人类自然的触觉感知方式相匹配，手指与屏幕的接触能够提供真实而细腻的触觉反馈，使人机交互更加自然流畅。</a:t>
            </a:r>
          </a:p>
        </p:txBody>
      </p:sp>
      <p:sp>
        <p:nvSpPr>
          <p:cNvPr id="4" name="Text Placeholder 3"/>
          <p:cNvSpPr>
            <a:spLocks noGrp="1"/>
          </p:cNvSpPr>
          <p:nvPr>
            <p:ph type="body" idx="3"/>
          </p:nvPr>
        </p:nvSpPr>
        <p:spPr/>
        <p:txBody>
          <a:bodyPr/>
          <a:lstStyle/>
          <a:p>
            <a:r>
              <a:t>交互精度与灵敏度</a:t>
            </a:r>
          </a:p>
        </p:txBody>
      </p:sp>
      <p:sp>
        <p:nvSpPr>
          <p:cNvPr id="5" name="Content Placeholder 4"/>
          <p:cNvSpPr>
            <a:spLocks noGrp="1"/>
          </p:cNvSpPr>
          <p:nvPr>
            <p:ph sz="half" idx="4"/>
          </p:nvPr>
        </p:nvSpPr>
        <p:spPr/>
        <p:txBody>
          <a:bodyPr/>
          <a:lstStyle/>
          <a:p>
            <a:r>
              <a:t>1. 指腹交互技术具有较高的交互精度和灵敏度，手指在屏幕上移动或点击时，系统能够准确识别并响应，从而确保交互操作的准确性和可靠性。</a:t>
            </a:r>
          </a:p>
          <a:p>
            <a:r>
              <a:t>2. 指腹交互技术可以捕捉手指细微的动作和手势，如滑动、捏合、缩放等，并将其转化为相应的指令，支持更加丰富和细腻的交互方式。</a:t>
            </a:r>
          </a:p>
        </p:txBody>
      </p:sp>
      <p:sp>
        <p:nvSpPr>
          <p:cNvPr id="6" name="Text Placeholder 5"/>
          <p:cNvSpPr>
            <a:spLocks noGrp="1"/>
          </p:cNvSpPr>
          <p:nvPr>
            <p:ph type="body" idx="1"/>
          </p:nvPr>
        </p:nvSpPr>
        <p:spPr/>
        <p:txBody>
          <a:bodyPr/>
          <a:lstStyle/>
          <a:p>
            <a:r>
              <a:t>直观性与自然性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指腹交互技术对比其他交互技术优势</a:t>
            </a:r>
          </a:p>
        </p:txBody>
      </p:sp>
      <p:sp>
        <p:nvSpPr>
          <p:cNvPr id="3" name="Text Placeholder 2"/>
          <p:cNvSpPr>
            <a:spLocks noGrp="1"/>
          </p:cNvSpPr>
          <p:nvPr>
            <p:ph type="body" idx="1"/>
          </p:nvPr>
        </p:nvSpPr>
        <p:spPr/>
        <p:txBody>
          <a:bodyPr/>
          <a:lstStyle/>
          <a:p>
            <a:r>
              <a:t>多点交互与手势识别</a:t>
            </a:r>
          </a:p>
        </p:txBody>
      </p:sp>
      <p:sp>
        <p:nvSpPr>
          <p:cNvPr id="4" name="Content Placeholder 3"/>
          <p:cNvSpPr>
            <a:spLocks noGrp="1"/>
          </p:cNvSpPr>
          <p:nvPr>
            <p:ph sz="half" idx="2"/>
          </p:nvPr>
        </p:nvSpPr>
        <p:spPr/>
        <p:txBody>
          <a:bodyPr/>
          <a:lstStyle/>
          <a:p>
            <a:r>
              <a:t>1. 指腹交互技术支持多点触控，允许用户同时使用多个手指进行交互，从而实现更加复杂和高效的操作，如缩放、旋转、平移等。</a:t>
            </a:r>
          </a:p>
          <a:p>
            <a:r>
              <a:t>2. 指腹交互技术可以通过识别不同的手势来触发不同的操作，如滑动、捏合、拖动等，从而提供更加直观和自然的交互体验。</a:t>
            </a:r>
          </a:p>
        </p:txBody>
      </p:sp>
      <p:sp>
        <p:nvSpPr>
          <p:cNvPr id="5" name="Text Placeholder 4"/>
          <p:cNvSpPr>
            <a:spLocks noGrp="1"/>
          </p:cNvSpPr>
          <p:nvPr>
            <p:ph type="body" idx="3"/>
          </p:nvPr>
        </p:nvSpPr>
        <p:spPr/>
        <p:txBody>
          <a:bodyPr/>
          <a:lstStyle/>
          <a:p>
            <a:r>
              <a:t>沉浸感与参与感</a:t>
            </a:r>
          </a:p>
        </p:txBody>
      </p:sp>
      <p:sp>
        <p:nvSpPr>
          <p:cNvPr id="6" name="Content Placeholder 5"/>
          <p:cNvSpPr>
            <a:spLocks noGrp="1"/>
          </p:cNvSpPr>
          <p:nvPr>
            <p:ph sz="half" idx="4"/>
          </p:nvPr>
        </p:nvSpPr>
        <p:spPr/>
        <p:txBody>
          <a:bodyPr/>
          <a:lstStyle/>
          <a:p>
            <a:r>
              <a:t>1. 指腹交互技术能够为用户提供沉浸式和参与式的交互体验，手指与屏幕的直接接触能够增强用户的临场感和参与感，使人机交互更加生动有趣。</a:t>
            </a:r>
          </a:p>
          <a:p>
            <a:r>
              <a:t>2. 指腹交互技术可以应用于虚拟现实(VR)和增强现实(AR)领域，通过手指与虚拟或增强现实环境进行互动，创造更加沉浸式的交互体验。</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指腹交互技术对比其他交互技术优势</a:t>
            </a:r>
          </a:p>
        </p:txBody>
      </p:sp>
      <p:sp>
        <p:nvSpPr>
          <p:cNvPr id="3" name="Text Placeholder 2"/>
          <p:cNvSpPr>
            <a:spLocks noGrp="1"/>
          </p:cNvSpPr>
          <p:nvPr>
            <p:ph type="body" idx="1"/>
          </p:nvPr>
        </p:nvSpPr>
        <p:spPr/>
        <p:txBody>
          <a:bodyPr/>
          <a:lstStyle/>
          <a:p>
            <a:r>
              <a:t>可扩展性和灵活性</a:t>
            </a:r>
          </a:p>
        </p:txBody>
      </p:sp>
      <p:sp>
        <p:nvSpPr>
          <p:cNvPr id="4" name="Content Placeholder 3"/>
          <p:cNvSpPr>
            <a:spLocks noGrp="1"/>
          </p:cNvSpPr>
          <p:nvPr>
            <p:ph sz="half" idx="2"/>
          </p:nvPr>
        </p:nvSpPr>
        <p:spPr/>
        <p:txBody>
          <a:bodyPr/>
          <a:lstStyle/>
          <a:p>
            <a:r>
              <a:t>1. 指腹交互技术具有良好的可扩展性和灵活性，可以轻松集成到各种设备和系统中，如智能手机、平板电脑、笔记本电脑、智能电视等。</a:t>
            </a:r>
          </a:p>
          <a:p>
            <a:r>
              <a:t>2. 指腹交互技术可以与其他交互技术相结合，如语音交互、手势交互等，形成更加丰富和自然的交互体验。</a:t>
            </a:r>
          </a:p>
        </p:txBody>
      </p:sp>
      <p:sp>
        <p:nvSpPr>
          <p:cNvPr id="5" name="Text Placeholder 4"/>
          <p:cNvSpPr>
            <a:spLocks noGrp="1"/>
          </p:cNvSpPr>
          <p:nvPr>
            <p:ph type="body" idx="3"/>
          </p:nvPr>
        </p:nvSpPr>
        <p:spPr/>
        <p:txBody>
          <a:bodyPr/>
          <a:lstStyle/>
          <a:p>
            <a:r>
              <a:t>应用场景广泛</a:t>
            </a:r>
          </a:p>
        </p:txBody>
      </p:sp>
      <p:sp>
        <p:nvSpPr>
          <p:cNvPr id="6" name="Content Placeholder 5"/>
          <p:cNvSpPr>
            <a:spLocks noGrp="1"/>
          </p:cNvSpPr>
          <p:nvPr>
            <p:ph sz="half" idx="4"/>
          </p:nvPr>
        </p:nvSpPr>
        <p:spPr/>
        <p:txBody>
          <a:bodyPr/>
          <a:lstStyle/>
          <a:p>
            <a:r>
              <a:t>1. 指腹交互技术具有广泛的应用场景，可应用于移动设备、智能家居、汽车、医疗、教育、游戏等领域。</a:t>
            </a:r>
          </a:p>
          <a:p>
            <a:r>
              <a:t>2. 指腹交互技术可以为用户提供更加便捷、高效和愉悦的交互体验，提升用户的使用满意度和忠诚度。</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基于摄像头实现的指腹交互技术特点</a:t>
            </a:r>
          </a:p>
        </p:txBody>
      </p:sp>
      <p:sp>
        <p:nvSpPr>
          <p:cNvPr id="3" name="Subtitle 2"/>
          <p:cNvSpPr>
            <a:spLocks noGrp="1"/>
          </p:cNvSpPr>
          <p:nvPr>
            <p:ph type="subTitle" idx="1"/>
          </p:nvPr>
        </p:nvSpPr>
        <p:spPr/>
        <p:txBody>
          <a:bodyPr/>
          <a:lstStyle/>
          <a:p>
            <a:r>
              <a:t>指腹交互技术的应用与发展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https://d.book118.com/955333102343011113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指腹交互技术概述与原理</vt:lpstr>
      <vt:lpstr> 指腹交互技术概述与原理</vt:lpstr>
      <vt:lpstr> 指腹交互技术概述与原理</vt:lpstr>
      <vt:lpstr> 指腹交互技术概述与原理</vt:lpstr>
      <vt:lpstr> 表面电容式指腹交互技术的应用场景</vt:lpstr>
      <vt:lpstr> 表面电容式指腹交互技术的应用场景</vt:lpstr>
      <vt:lpstr> 表面电容式指腹交互技术的应用场景</vt:lpstr>
      <vt:lpstr> 表面电容式指腹交互技术的应用场景</vt:lpstr>
      <vt:lpstr> 指腹交互技术对比其他交互技术优势</vt:lpstr>
      <vt:lpstr> 指腹交互技术对比其他交互技术优势</vt:lpstr>
      <vt:lpstr> 指腹交互技术对比其他交互技术优势</vt:lpstr>
      <vt:lpstr> 指腹交互技术对比其他交互技术优势</vt:lpstr>
      <vt:lpstr> 基于摄像头实现的指腹交互技术特点</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2024-09-20T21:03:45.439</cp:lastPrinted>
  <dcterms:created xsi:type="dcterms:W3CDTF">2024-09-20T13:03:45Z</dcterms:created>
  <dcterms:modified xsi:type="dcterms:W3CDTF">2024-09-20T13:03:47Z</dcterms:modified>
</cp:coreProperties>
</file>